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57" r:id="rId4"/>
    <p:sldId id="258"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7" d="100"/>
          <a:sy n="77" d="100"/>
        </p:scale>
        <p:origin x="1426"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4DE803-24E9-47B5-8B7F-B9A49CBC80D6}"/>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none" sz="1400" b="0" i="0" u="none" strike="noStrike" kern="1200">
              <a:ln>
                <a:noFill/>
              </a:ln>
              <a:latin typeface="Arial" pitchFamily="18"/>
              <a:ea typeface="Arial Unicode MS" pitchFamily="2"/>
              <a:cs typeface="Arial Unicode MS" pitchFamily="2"/>
            </a:endParaRPr>
          </a:p>
        </p:txBody>
      </p:sp>
      <p:sp>
        <p:nvSpPr>
          <p:cNvPr id="3" name="Date Placeholder 2">
            <a:extLst>
              <a:ext uri="{FF2B5EF4-FFF2-40B4-BE49-F238E27FC236}">
                <a16:creationId xmlns:a16="http://schemas.microsoft.com/office/drawing/2014/main" id="{3F3AC283-B5A1-4A32-AC76-A6FB6CB32890}"/>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none" sz="1400" b="0" i="0" u="none" strike="noStrike" kern="1200">
              <a:ln>
                <a:noFill/>
              </a:ln>
              <a:latin typeface="Arial" pitchFamily="18"/>
              <a:ea typeface="Arial Unicode MS" pitchFamily="2"/>
              <a:cs typeface="Arial Unicode MS" pitchFamily="2"/>
            </a:endParaRPr>
          </a:p>
        </p:txBody>
      </p:sp>
      <p:sp>
        <p:nvSpPr>
          <p:cNvPr id="4" name="Footer Placeholder 3">
            <a:extLst>
              <a:ext uri="{FF2B5EF4-FFF2-40B4-BE49-F238E27FC236}">
                <a16:creationId xmlns:a16="http://schemas.microsoft.com/office/drawing/2014/main" id="{5170306D-D588-4914-8FDF-94FECDB61528}"/>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none" sz="1400" b="0" i="0" u="none" strike="noStrike" kern="1200">
              <a:ln>
                <a:noFill/>
              </a:ln>
              <a:latin typeface="Arial" pitchFamily="18"/>
              <a:ea typeface="Arial Unicode MS" pitchFamily="2"/>
              <a:cs typeface="Arial Unicode MS" pitchFamily="2"/>
            </a:endParaRPr>
          </a:p>
        </p:txBody>
      </p:sp>
      <p:sp>
        <p:nvSpPr>
          <p:cNvPr id="5" name="Slide Number Placeholder 4">
            <a:extLst>
              <a:ext uri="{FF2B5EF4-FFF2-40B4-BE49-F238E27FC236}">
                <a16:creationId xmlns:a16="http://schemas.microsoft.com/office/drawing/2014/main" id="{EE7F4C99-CD8E-4012-81A2-9B39C15BFB21}"/>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47EEAAE4-C7A2-4DA3-8EF7-C5CF423D9D2E}" type="slidenum">
              <a:t>‹#›</a:t>
            </a:fld>
            <a:endParaRPr lang="en-none" sz="1400" b="0" i="0" u="none" strike="noStrike" kern="1200">
              <a:ln>
                <a:noFill/>
              </a:ln>
              <a:latin typeface="Arial" pitchFamily="18"/>
              <a:ea typeface="Arial Unicode MS" pitchFamily="2"/>
              <a:cs typeface="Arial Unicode MS" pitchFamily="2"/>
            </a:endParaRPr>
          </a:p>
        </p:txBody>
      </p:sp>
    </p:spTree>
    <p:extLst>
      <p:ext uri="{BB962C8B-B14F-4D97-AF65-F5344CB8AC3E}">
        <p14:creationId xmlns:p14="http://schemas.microsoft.com/office/powerpoint/2010/main" val="2095519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45C9D-09C5-49C0-960C-24F37748352D}"/>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7C800264-F266-46F3-AB19-68E80F6DBD81}"/>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none"/>
          </a:p>
        </p:txBody>
      </p:sp>
      <p:sp>
        <p:nvSpPr>
          <p:cNvPr id="4" name="Header Placeholder 3">
            <a:extLst>
              <a:ext uri="{FF2B5EF4-FFF2-40B4-BE49-F238E27FC236}">
                <a16:creationId xmlns:a16="http://schemas.microsoft.com/office/drawing/2014/main" id="{7F5707A8-F246-4E40-B579-FC6FA5FAD2CA}"/>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none" sz="1400" kern="1200">
                <a:latin typeface="Times New Roman" pitchFamily="18"/>
                <a:ea typeface="Arial Unicode MS" pitchFamily="2"/>
                <a:cs typeface="Tahoma" pitchFamily="2"/>
              </a:defRPr>
            </a:lvl1pPr>
          </a:lstStyle>
          <a:p>
            <a:pPr lvl="0"/>
            <a:endParaRPr lang="en-none"/>
          </a:p>
        </p:txBody>
      </p:sp>
      <p:sp>
        <p:nvSpPr>
          <p:cNvPr id="5" name="Date Placeholder 4">
            <a:extLst>
              <a:ext uri="{FF2B5EF4-FFF2-40B4-BE49-F238E27FC236}">
                <a16:creationId xmlns:a16="http://schemas.microsoft.com/office/drawing/2014/main" id="{81A6B010-202D-4549-9571-EFC9C5C9C443}"/>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none" sz="1400" kern="1200">
                <a:latin typeface="Times New Roman" pitchFamily="18"/>
                <a:ea typeface="Arial Unicode MS" pitchFamily="2"/>
                <a:cs typeface="Tahoma" pitchFamily="2"/>
              </a:defRPr>
            </a:lvl1pPr>
          </a:lstStyle>
          <a:p>
            <a:pPr lvl="0"/>
            <a:endParaRPr lang="en-none"/>
          </a:p>
        </p:txBody>
      </p:sp>
      <p:sp>
        <p:nvSpPr>
          <p:cNvPr id="6" name="Footer Placeholder 5">
            <a:extLst>
              <a:ext uri="{FF2B5EF4-FFF2-40B4-BE49-F238E27FC236}">
                <a16:creationId xmlns:a16="http://schemas.microsoft.com/office/drawing/2014/main" id="{761B618F-C995-4331-81C0-E5B8153AABFC}"/>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none" sz="1400" kern="1200">
                <a:latin typeface="Times New Roman" pitchFamily="18"/>
                <a:ea typeface="Arial Unicode MS" pitchFamily="2"/>
                <a:cs typeface="Tahoma" pitchFamily="2"/>
              </a:defRPr>
            </a:lvl1pPr>
          </a:lstStyle>
          <a:p>
            <a:pPr lvl="0"/>
            <a:endParaRPr lang="en-none"/>
          </a:p>
        </p:txBody>
      </p:sp>
      <p:sp>
        <p:nvSpPr>
          <p:cNvPr id="7" name="Slide Number Placeholder 6">
            <a:extLst>
              <a:ext uri="{FF2B5EF4-FFF2-40B4-BE49-F238E27FC236}">
                <a16:creationId xmlns:a16="http://schemas.microsoft.com/office/drawing/2014/main" id="{431C3F5F-1076-4D10-B07D-388055E31583}"/>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none" sz="1400" kern="1200">
                <a:latin typeface="Times New Roman" pitchFamily="18"/>
                <a:ea typeface="Arial Unicode MS" pitchFamily="2"/>
                <a:cs typeface="Tahoma" pitchFamily="2"/>
              </a:defRPr>
            </a:lvl1pPr>
          </a:lstStyle>
          <a:p>
            <a:pPr lvl="0"/>
            <a:fld id="{DD0ECDE2-2926-4ECA-A826-6940496B9EF9}" type="slidenum">
              <a:t>‹#›</a:t>
            </a:fld>
            <a:endParaRPr lang="en-none"/>
          </a:p>
        </p:txBody>
      </p:sp>
    </p:spTree>
    <p:extLst>
      <p:ext uri="{BB962C8B-B14F-4D97-AF65-F5344CB8AC3E}">
        <p14:creationId xmlns:p14="http://schemas.microsoft.com/office/powerpoint/2010/main" val="4037420641"/>
      </p:ext>
    </p:extLst>
  </p:cSld>
  <p:clrMap bg1="lt1" tx1="dk1" bg2="lt2" tx2="dk2" accent1="accent1" accent2="accent2" accent3="accent3" accent4="accent4" accent5="accent5" accent6="accent6" hlink="hlink" folHlink="folHlink"/>
  <p:notesStyle>
    <a:lvl1pPr marL="216000" marR="0" indent="-216000" rtl="0" hangingPunct="0">
      <a:tabLst/>
      <a:defRPr lang="en-none" sz="2000" b="0" i="0" u="none" strike="noStrike" kern="1200">
        <a:ln>
          <a:noFill/>
        </a:ln>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7DDB1C8F-9958-487C-9B86-906C056C6028}"/>
              </a:ext>
            </a:extLst>
          </p:cNvPr>
          <p:cNvSpPr txBox="1">
            <a:spLocks noGrp="1"/>
          </p:cNvSpPr>
          <p:nvPr>
            <p:ph type="sldNum" sz="quarter" idx="5"/>
          </p:nvPr>
        </p:nvSpPr>
        <p:spPr>
          <a:ln/>
        </p:spPr>
        <p:txBody>
          <a:bodyPr lIns="0" tIns="0" rIns="0" bIns="0" anchor="b" anchorCtr="0">
            <a:noAutofit/>
          </a:bodyPr>
          <a:lstStyle/>
          <a:p>
            <a:pPr lvl="0"/>
            <a:fld id="{C128430C-F598-4D48-9275-D84A98569CC7}" type="slidenum">
              <a:t>1</a:t>
            </a:fld>
            <a:endParaRPr lang="en-none"/>
          </a:p>
        </p:txBody>
      </p:sp>
      <p:sp>
        <p:nvSpPr>
          <p:cNvPr id="2" name="Rectangle 16">
            <a:extLst>
              <a:ext uri="{FF2B5EF4-FFF2-40B4-BE49-F238E27FC236}">
                <a16:creationId xmlns:a16="http://schemas.microsoft.com/office/drawing/2014/main" id="{9CC5E0F2-5665-41E4-AC53-58A61E601D41}"/>
              </a:ext>
            </a:extLst>
          </p:cNvPr>
          <p:cNvSpPr txBox="1"/>
          <p:nvPr/>
        </p:nvSpPr>
        <p:spPr>
          <a:xfrm>
            <a:off x="4282200" y="10155600"/>
            <a:ext cx="3258360" cy="516240"/>
          </a:xfrm>
          <a:prstGeom prst="rect">
            <a:avLst/>
          </a:prstGeom>
          <a:noFill/>
          <a:ln>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110"/>
            </a:pPr>
            <a:fld id="{5F69F66A-61CE-4E1A-9ED9-E316C43B2208}" type="slidenum">
              <a:t>1</a:t>
            </a:fld>
            <a:endParaRPr lang="en-US" sz="1200" b="0" i="0" u="none" strike="noStrike" kern="1200" spc="0" baseline="0">
              <a:ln>
                <a:noFill/>
              </a:ln>
              <a:solidFill>
                <a:srgbClr val="000000"/>
              </a:solidFill>
              <a:latin typeface="Calibri" pitchFamily="34"/>
              <a:ea typeface="ＭＳ Ｐゴシック" pitchFamily="34"/>
              <a:cs typeface="Arial Unicode MS" pitchFamily="2"/>
            </a:endParaRPr>
          </a:p>
        </p:txBody>
      </p:sp>
      <p:sp>
        <p:nvSpPr>
          <p:cNvPr id="3" name="Rectangle 1">
            <a:extLst>
              <a:ext uri="{FF2B5EF4-FFF2-40B4-BE49-F238E27FC236}">
                <a16:creationId xmlns:a16="http://schemas.microsoft.com/office/drawing/2014/main" id="{6FE4D077-80D0-4D7E-8FE7-0E02820C7D82}"/>
              </a:ext>
            </a:extLst>
          </p:cNvPr>
          <p:cNvSpPr>
            <a:spLocks noGrp="1" noRot="1" noChangeAspect="1" noResize="1"/>
          </p:cNvSpPr>
          <p:nvPr>
            <p:ph type="sldImg"/>
          </p:nvPr>
        </p:nvSpPr>
        <p:spPr>
          <a:xfrm>
            <a:off x="1108075" y="801688"/>
            <a:ext cx="5345113" cy="4010025"/>
          </a:xfrm>
          <a:solidFill>
            <a:schemeClr val="accent1"/>
          </a:solidFill>
          <a:ln w="25400">
            <a:solidFill>
              <a:schemeClr val="accent1">
                <a:shade val="50000"/>
              </a:schemeClr>
            </a:solidFill>
            <a:prstDash val="solid"/>
          </a:ln>
        </p:spPr>
      </p:sp>
      <p:sp>
        <p:nvSpPr>
          <p:cNvPr id="4" name="Rectangle 2">
            <a:extLst>
              <a:ext uri="{FF2B5EF4-FFF2-40B4-BE49-F238E27FC236}">
                <a16:creationId xmlns:a16="http://schemas.microsoft.com/office/drawing/2014/main" id="{6EB81FC6-08BB-4BD3-9DCC-0F6BAEABF2A0}"/>
              </a:ext>
            </a:extLst>
          </p:cNvPr>
          <p:cNvSpPr txBox="1">
            <a:spLocks noGrp="1"/>
          </p:cNvSpPr>
          <p:nvPr>
            <p:ph type="body" sz="quarter" idx="1"/>
          </p:nvPr>
        </p:nvSpPr>
        <p:spPr>
          <a:xfrm>
            <a:off x="756000" y="5078520"/>
            <a:ext cx="6048000" cy="4811400"/>
          </a:xfrm>
        </p:spPr>
        <p:txBody>
          <a:bodyPr wrap="none" lIns="90000" tIns="46800" rIns="90000" bIns="46800" anchor="ctr" anchorCtr="0">
            <a:noAutofit/>
          </a:bodyPr>
          <a:lstStyle/>
          <a:p>
            <a:endParaRPr lang="en-none" sz="279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BF43BB8-C757-4F02-A160-AF684DECDA73}"/>
              </a:ext>
            </a:extLst>
          </p:cNvPr>
          <p:cNvSpPr txBox="1">
            <a:spLocks noGrp="1"/>
          </p:cNvSpPr>
          <p:nvPr>
            <p:ph type="sldNum" sz="quarter" idx="5"/>
          </p:nvPr>
        </p:nvSpPr>
        <p:spPr>
          <a:ln/>
        </p:spPr>
        <p:txBody>
          <a:bodyPr lIns="0" tIns="0" rIns="0" bIns="0" anchor="b" anchorCtr="0">
            <a:noAutofit/>
          </a:bodyPr>
          <a:lstStyle/>
          <a:p>
            <a:pPr lvl="0"/>
            <a:fld id="{4570BDE8-09FD-43F7-A79F-D72A44463A31}" type="slidenum">
              <a:t>10</a:t>
            </a:fld>
            <a:endParaRPr lang="en-none"/>
          </a:p>
        </p:txBody>
      </p:sp>
      <p:sp>
        <p:nvSpPr>
          <p:cNvPr id="2" name="Slide Image Placeholder 1">
            <a:extLst>
              <a:ext uri="{FF2B5EF4-FFF2-40B4-BE49-F238E27FC236}">
                <a16:creationId xmlns:a16="http://schemas.microsoft.com/office/drawing/2014/main" id="{F3B65709-569C-4025-A7A9-F975469E2E34}"/>
              </a:ext>
            </a:extLst>
          </p:cNvPr>
          <p:cNvSpPr>
            <a:spLocks noGrp="1" noRot="1" noChangeAspect="1" noResize="1"/>
          </p:cNvSpPr>
          <p:nvPr>
            <p:ph type="sldImg"/>
          </p:nvPr>
        </p:nvSpPr>
        <p:spPr>
          <a:xfrm>
            <a:off x="100440" y="812159"/>
            <a:ext cx="7359119" cy="400931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FC1EDFE-CD94-47C9-BCCE-0FCC8B864349}"/>
              </a:ext>
            </a:extLst>
          </p:cNvPr>
          <p:cNvSpPr txBox="1">
            <a:spLocks noGrp="1"/>
          </p:cNvSpPr>
          <p:nvPr>
            <p:ph type="body" sz="quarter" idx="1"/>
          </p:nvPr>
        </p:nvSpPr>
        <p:spPr>
          <a:xfrm>
            <a:off x="755639" y="5078520"/>
            <a:ext cx="6048000" cy="4811400"/>
          </a:xfrm>
        </p:spPr>
        <p:txBody>
          <a:bodyPr/>
          <a:lstStyle/>
          <a:p>
            <a:endParaRPr lang="en-none" sz="279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4B9C10-BC2A-4BAB-9AA5-508850956FE7}"/>
              </a:ext>
            </a:extLst>
          </p:cNvPr>
          <p:cNvSpPr txBox="1">
            <a:spLocks noGrp="1"/>
          </p:cNvSpPr>
          <p:nvPr>
            <p:ph type="sldNum" sz="quarter" idx="5"/>
          </p:nvPr>
        </p:nvSpPr>
        <p:spPr>
          <a:ln/>
        </p:spPr>
        <p:txBody>
          <a:bodyPr lIns="0" tIns="0" rIns="0" bIns="0" anchor="b" anchorCtr="0">
            <a:noAutofit/>
          </a:bodyPr>
          <a:lstStyle/>
          <a:p>
            <a:pPr lvl="0"/>
            <a:fld id="{DE159CFA-AAD1-4498-B71C-B1A6491D491B}" type="slidenum">
              <a:t>11</a:t>
            </a:fld>
            <a:endParaRPr lang="en-none"/>
          </a:p>
        </p:txBody>
      </p:sp>
      <p:sp>
        <p:nvSpPr>
          <p:cNvPr id="2" name="Slide Image Placeholder 1">
            <a:extLst>
              <a:ext uri="{FF2B5EF4-FFF2-40B4-BE49-F238E27FC236}">
                <a16:creationId xmlns:a16="http://schemas.microsoft.com/office/drawing/2014/main" id="{AE6C8B3F-5CF7-4833-A973-FBFAAB2679B4}"/>
              </a:ext>
            </a:extLst>
          </p:cNvPr>
          <p:cNvSpPr>
            <a:spLocks noGrp="1" noRot="1" noChangeAspect="1" noResize="1"/>
          </p:cNvSpPr>
          <p:nvPr>
            <p:ph type="sldImg"/>
          </p:nvPr>
        </p:nvSpPr>
        <p:spPr>
          <a:xfrm>
            <a:off x="100440" y="812159"/>
            <a:ext cx="7359119" cy="400931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8F0DDF5-F902-42BE-AE07-1116667E429C}"/>
              </a:ext>
            </a:extLst>
          </p:cNvPr>
          <p:cNvSpPr txBox="1">
            <a:spLocks noGrp="1"/>
          </p:cNvSpPr>
          <p:nvPr>
            <p:ph type="body" sz="quarter" idx="1"/>
          </p:nvPr>
        </p:nvSpPr>
        <p:spPr>
          <a:xfrm>
            <a:off x="755639" y="5078520"/>
            <a:ext cx="6048000" cy="4811400"/>
          </a:xfrm>
        </p:spPr>
        <p:txBody>
          <a:bodyPr/>
          <a:lstStyle/>
          <a:p>
            <a:endParaRPr lang="en-none" sz="279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37466F-6119-4C96-BB46-E75F01E78A2F}"/>
              </a:ext>
            </a:extLst>
          </p:cNvPr>
          <p:cNvSpPr txBox="1">
            <a:spLocks noGrp="1"/>
          </p:cNvSpPr>
          <p:nvPr>
            <p:ph type="sldNum" sz="quarter" idx="5"/>
          </p:nvPr>
        </p:nvSpPr>
        <p:spPr>
          <a:ln/>
        </p:spPr>
        <p:txBody>
          <a:bodyPr lIns="0" tIns="0" rIns="0" bIns="0" anchor="b" anchorCtr="0">
            <a:noAutofit/>
          </a:bodyPr>
          <a:lstStyle/>
          <a:p>
            <a:pPr lvl="0"/>
            <a:fld id="{F468BAFB-7AD5-4289-AA42-C0A0564CEBB6}" type="slidenum">
              <a:t>12</a:t>
            </a:fld>
            <a:endParaRPr lang="en-none"/>
          </a:p>
        </p:txBody>
      </p:sp>
      <p:sp>
        <p:nvSpPr>
          <p:cNvPr id="2" name="Slide Image Placeholder 1">
            <a:extLst>
              <a:ext uri="{FF2B5EF4-FFF2-40B4-BE49-F238E27FC236}">
                <a16:creationId xmlns:a16="http://schemas.microsoft.com/office/drawing/2014/main" id="{D32F1F4E-2D63-4254-B58E-4657FDD1DF43}"/>
              </a:ext>
            </a:extLst>
          </p:cNvPr>
          <p:cNvSpPr>
            <a:spLocks noGrp="1" noRot="1" noChangeAspect="1" noResize="1"/>
          </p:cNvSpPr>
          <p:nvPr>
            <p:ph type="sldImg"/>
          </p:nvPr>
        </p:nvSpPr>
        <p:spPr>
          <a:xfrm>
            <a:off x="100440" y="812159"/>
            <a:ext cx="7359119" cy="400931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63643BC2-5207-4722-93D8-E96E7A336784}"/>
              </a:ext>
            </a:extLst>
          </p:cNvPr>
          <p:cNvSpPr txBox="1">
            <a:spLocks noGrp="1"/>
          </p:cNvSpPr>
          <p:nvPr>
            <p:ph type="body" sz="quarter" idx="1"/>
          </p:nvPr>
        </p:nvSpPr>
        <p:spPr>
          <a:xfrm>
            <a:off x="755639" y="5078520"/>
            <a:ext cx="6048000" cy="4811400"/>
          </a:xfrm>
        </p:spPr>
        <p:txBody>
          <a:bodyPr/>
          <a:lstStyle/>
          <a:p>
            <a:endParaRPr lang="en-none" sz="279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394DBCA-E09D-4226-BFF5-9B257A46F38D}"/>
              </a:ext>
            </a:extLst>
          </p:cNvPr>
          <p:cNvSpPr txBox="1">
            <a:spLocks noGrp="1"/>
          </p:cNvSpPr>
          <p:nvPr>
            <p:ph type="sldNum" sz="quarter" idx="5"/>
          </p:nvPr>
        </p:nvSpPr>
        <p:spPr>
          <a:ln/>
        </p:spPr>
        <p:txBody>
          <a:bodyPr lIns="0" tIns="0" rIns="0" bIns="0" anchor="b" anchorCtr="0">
            <a:noAutofit/>
          </a:bodyPr>
          <a:lstStyle/>
          <a:p>
            <a:pPr lvl="0"/>
            <a:fld id="{B44447E8-93D7-4ED8-BED0-3D5736C78670}" type="slidenum">
              <a:t>13</a:t>
            </a:fld>
            <a:endParaRPr lang="en-none"/>
          </a:p>
        </p:txBody>
      </p:sp>
      <p:sp>
        <p:nvSpPr>
          <p:cNvPr id="2" name="Slide Image Placeholder 1">
            <a:extLst>
              <a:ext uri="{FF2B5EF4-FFF2-40B4-BE49-F238E27FC236}">
                <a16:creationId xmlns:a16="http://schemas.microsoft.com/office/drawing/2014/main" id="{4ECE5202-07C5-4B28-8236-D55A7CD9190F}"/>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7C35AAE-DA48-466C-B49E-10EEB451CA78}"/>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4B90AFF-4D01-4669-9727-4E7CAA65EE9D}"/>
              </a:ext>
            </a:extLst>
          </p:cNvPr>
          <p:cNvSpPr txBox="1">
            <a:spLocks noGrp="1"/>
          </p:cNvSpPr>
          <p:nvPr>
            <p:ph type="sldNum" sz="quarter" idx="5"/>
          </p:nvPr>
        </p:nvSpPr>
        <p:spPr>
          <a:ln/>
        </p:spPr>
        <p:txBody>
          <a:bodyPr lIns="0" tIns="0" rIns="0" bIns="0" anchor="b" anchorCtr="0">
            <a:noAutofit/>
          </a:bodyPr>
          <a:lstStyle/>
          <a:p>
            <a:pPr lvl="0"/>
            <a:fld id="{C0C08A6C-8024-4E1F-820C-4CDED34F5FE1}" type="slidenum">
              <a:t>14</a:t>
            </a:fld>
            <a:endParaRPr lang="en-none"/>
          </a:p>
        </p:txBody>
      </p:sp>
      <p:sp>
        <p:nvSpPr>
          <p:cNvPr id="2" name="Slide Image Placeholder 1">
            <a:extLst>
              <a:ext uri="{FF2B5EF4-FFF2-40B4-BE49-F238E27FC236}">
                <a16:creationId xmlns:a16="http://schemas.microsoft.com/office/drawing/2014/main" id="{8E8C754D-17C3-4B95-84FC-41528C4AA91C}"/>
              </a:ext>
            </a:extLst>
          </p:cNvPr>
          <p:cNvSpPr>
            <a:spLocks noGrp="1" noRot="1" noChangeAspect="1" noResize="1"/>
          </p:cNvSpPr>
          <p:nvPr>
            <p:ph type="sldImg"/>
          </p:nvPr>
        </p:nvSpPr>
        <p:spPr>
          <a:xfrm>
            <a:off x="1260000" y="801360"/>
            <a:ext cx="5017320" cy="39855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50BDC31E-B814-4A80-AF1F-F3E5C3885DE7}"/>
              </a:ext>
            </a:extLst>
          </p:cNvPr>
          <p:cNvSpPr txBox="1">
            <a:spLocks noGrp="1"/>
          </p:cNvSpPr>
          <p:nvPr>
            <p:ph type="body" sz="quarter" idx="1"/>
          </p:nvPr>
        </p:nvSpPr>
        <p:spPr>
          <a:xfrm>
            <a:off x="755639" y="5078160"/>
            <a:ext cx="6025320" cy="4787279"/>
          </a:xfrm>
        </p:spPr>
        <p:txBody>
          <a:bodyPr/>
          <a:lstStyle/>
          <a:p>
            <a:endParaRPr lang="en-none" sz="279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2B72400-DF32-4AD0-BD13-AA03BBFFAB8D}"/>
              </a:ext>
            </a:extLst>
          </p:cNvPr>
          <p:cNvSpPr txBox="1">
            <a:spLocks noGrp="1"/>
          </p:cNvSpPr>
          <p:nvPr>
            <p:ph type="sldNum" sz="quarter" idx="5"/>
          </p:nvPr>
        </p:nvSpPr>
        <p:spPr>
          <a:ln/>
        </p:spPr>
        <p:txBody>
          <a:bodyPr lIns="0" tIns="0" rIns="0" bIns="0" anchor="b" anchorCtr="0">
            <a:noAutofit/>
          </a:bodyPr>
          <a:lstStyle/>
          <a:p>
            <a:pPr lvl="0"/>
            <a:fld id="{7CE583CF-65C2-4811-A8E6-0FFB265DC1C4}" type="slidenum">
              <a:t>15</a:t>
            </a:fld>
            <a:endParaRPr lang="en-none"/>
          </a:p>
        </p:txBody>
      </p:sp>
      <p:sp>
        <p:nvSpPr>
          <p:cNvPr id="2" name="Slide Image Placeholder 1">
            <a:extLst>
              <a:ext uri="{FF2B5EF4-FFF2-40B4-BE49-F238E27FC236}">
                <a16:creationId xmlns:a16="http://schemas.microsoft.com/office/drawing/2014/main" id="{A7C7BECF-C396-45FB-A392-28EF1B858F7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13B6821-8863-4C8F-BA7D-97671D709B6F}"/>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30C29A-3EF2-43A8-9601-56A83931477E}"/>
              </a:ext>
            </a:extLst>
          </p:cNvPr>
          <p:cNvSpPr txBox="1">
            <a:spLocks noGrp="1"/>
          </p:cNvSpPr>
          <p:nvPr>
            <p:ph type="sldNum" sz="quarter" idx="5"/>
          </p:nvPr>
        </p:nvSpPr>
        <p:spPr>
          <a:ln/>
        </p:spPr>
        <p:txBody>
          <a:bodyPr lIns="0" tIns="0" rIns="0" bIns="0" anchor="b" anchorCtr="0">
            <a:noAutofit/>
          </a:bodyPr>
          <a:lstStyle/>
          <a:p>
            <a:pPr lvl="0"/>
            <a:fld id="{0190585E-0418-49D4-90EF-D1341E06D528}" type="slidenum">
              <a:t>16</a:t>
            </a:fld>
            <a:endParaRPr lang="en-none"/>
          </a:p>
        </p:txBody>
      </p:sp>
      <p:sp>
        <p:nvSpPr>
          <p:cNvPr id="2" name="Slide Image Placeholder 1">
            <a:extLst>
              <a:ext uri="{FF2B5EF4-FFF2-40B4-BE49-F238E27FC236}">
                <a16:creationId xmlns:a16="http://schemas.microsoft.com/office/drawing/2014/main" id="{94D2A760-BCA3-422F-96C0-9423C7002D48}"/>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7D58C7D-F664-4799-A12E-E98A95A9CDF2}"/>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4397886-0454-49CF-B4EC-E2D8EC47317D}"/>
              </a:ext>
            </a:extLst>
          </p:cNvPr>
          <p:cNvSpPr txBox="1">
            <a:spLocks noGrp="1"/>
          </p:cNvSpPr>
          <p:nvPr>
            <p:ph type="sldNum" sz="quarter" idx="5"/>
          </p:nvPr>
        </p:nvSpPr>
        <p:spPr>
          <a:ln/>
        </p:spPr>
        <p:txBody>
          <a:bodyPr lIns="0" tIns="0" rIns="0" bIns="0" anchor="b" anchorCtr="0">
            <a:noAutofit/>
          </a:bodyPr>
          <a:lstStyle/>
          <a:p>
            <a:pPr lvl="0"/>
            <a:fld id="{14FE84B8-B274-48DB-BCCC-046604FBCB8F}" type="slidenum">
              <a:t>17</a:t>
            </a:fld>
            <a:endParaRPr lang="en-none"/>
          </a:p>
        </p:txBody>
      </p:sp>
      <p:sp>
        <p:nvSpPr>
          <p:cNvPr id="2" name="Slide Image Placeholder 1">
            <a:extLst>
              <a:ext uri="{FF2B5EF4-FFF2-40B4-BE49-F238E27FC236}">
                <a16:creationId xmlns:a16="http://schemas.microsoft.com/office/drawing/2014/main" id="{E6A77262-0845-4650-8B9B-2FA373DF1AE7}"/>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B9767ED-6929-4BB4-AF93-32929AEDB39E}"/>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89FEDDD-9AE5-44B0-9F35-BC8D40411ABF}"/>
              </a:ext>
            </a:extLst>
          </p:cNvPr>
          <p:cNvSpPr txBox="1">
            <a:spLocks noGrp="1"/>
          </p:cNvSpPr>
          <p:nvPr>
            <p:ph type="sldNum" sz="quarter" idx="5"/>
          </p:nvPr>
        </p:nvSpPr>
        <p:spPr>
          <a:ln/>
        </p:spPr>
        <p:txBody>
          <a:bodyPr lIns="0" tIns="0" rIns="0" bIns="0" anchor="b" anchorCtr="0">
            <a:noAutofit/>
          </a:bodyPr>
          <a:lstStyle/>
          <a:p>
            <a:pPr lvl="0"/>
            <a:fld id="{4CFC6247-884B-4E87-A6A3-8F75001DB411}" type="slidenum">
              <a:t>18</a:t>
            </a:fld>
            <a:endParaRPr lang="en-none"/>
          </a:p>
        </p:txBody>
      </p:sp>
      <p:sp>
        <p:nvSpPr>
          <p:cNvPr id="2" name="Slide Image Placeholder 1">
            <a:extLst>
              <a:ext uri="{FF2B5EF4-FFF2-40B4-BE49-F238E27FC236}">
                <a16:creationId xmlns:a16="http://schemas.microsoft.com/office/drawing/2014/main" id="{9BB61B7B-3195-4B01-B05F-E9F664CC9F87}"/>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10700A2-D356-48FF-B016-DD2A5555F383}"/>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10D8153-E228-4AD2-83D3-CA939FA17904}"/>
              </a:ext>
            </a:extLst>
          </p:cNvPr>
          <p:cNvSpPr txBox="1">
            <a:spLocks noGrp="1"/>
          </p:cNvSpPr>
          <p:nvPr>
            <p:ph type="sldNum" sz="quarter" idx="5"/>
          </p:nvPr>
        </p:nvSpPr>
        <p:spPr>
          <a:ln/>
        </p:spPr>
        <p:txBody>
          <a:bodyPr lIns="0" tIns="0" rIns="0" bIns="0" anchor="b" anchorCtr="0">
            <a:noAutofit/>
          </a:bodyPr>
          <a:lstStyle/>
          <a:p>
            <a:pPr lvl="0"/>
            <a:fld id="{9F2AEAAE-7E19-4450-9C7E-BA9831C9DCDC}" type="slidenum">
              <a:t>19</a:t>
            </a:fld>
            <a:endParaRPr lang="en-none"/>
          </a:p>
        </p:txBody>
      </p:sp>
      <p:sp>
        <p:nvSpPr>
          <p:cNvPr id="2" name="Slide Image Placeholder 1">
            <a:extLst>
              <a:ext uri="{FF2B5EF4-FFF2-40B4-BE49-F238E27FC236}">
                <a16:creationId xmlns:a16="http://schemas.microsoft.com/office/drawing/2014/main" id="{17FE2DE8-5E64-4D65-B1EA-E95163EAC4A6}"/>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1F4651F-A506-4BDA-931F-5472A10D810F}"/>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7456F4-0FB0-40D2-8AF9-EE4B0341CBD3}"/>
              </a:ext>
            </a:extLst>
          </p:cNvPr>
          <p:cNvSpPr txBox="1">
            <a:spLocks noGrp="1"/>
          </p:cNvSpPr>
          <p:nvPr>
            <p:ph type="sldNum" sz="quarter" idx="5"/>
          </p:nvPr>
        </p:nvSpPr>
        <p:spPr>
          <a:ln/>
        </p:spPr>
        <p:txBody>
          <a:bodyPr lIns="0" tIns="0" rIns="0" bIns="0" anchor="b" anchorCtr="0">
            <a:noAutofit/>
          </a:bodyPr>
          <a:lstStyle/>
          <a:p>
            <a:pPr lvl="0"/>
            <a:fld id="{1FBDF39C-E94D-4DF8-AC1D-461B8285F0FA}" type="slidenum">
              <a:t>2</a:t>
            </a:fld>
            <a:endParaRPr lang="en-none"/>
          </a:p>
        </p:txBody>
      </p:sp>
      <p:sp>
        <p:nvSpPr>
          <p:cNvPr id="2" name="Slide Image Placeholder 1">
            <a:extLst>
              <a:ext uri="{FF2B5EF4-FFF2-40B4-BE49-F238E27FC236}">
                <a16:creationId xmlns:a16="http://schemas.microsoft.com/office/drawing/2014/main" id="{C2108F04-3A95-46C6-BB0B-0DA19B8FF3FF}"/>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4B585E8-9FA5-4D87-8F90-B38D83E6845B}"/>
              </a:ext>
            </a:extLst>
          </p:cNvPr>
          <p:cNvSpPr txBox="1">
            <a:spLocks noGrp="1"/>
          </p:cNvSpPr>
          <p:nvPr>
            <p:ph type="body" sz="quarter" idx="1"/>
          </p:nvPr>
        </p:nvSpPr>
        <p:spPr/>
        <p:txBody>
          <a:bodyPr/>
          <a:lstStyle/>
          <a:p>
            <a:endParaRPr lang="en-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74974C9-16C2-40D6-873C-B9AD3C1AE27F}"/>
              </a:ext>
            </a:extLst>
          </p:cNvPr>
          <p:cNvSpPr txBox="1">
            <a:spLocks noGrp="1"/>
          </p:cNvSpPr>
          <p:nvPr>
            <p:ph type="sldNum" sz="quarter" idx="5"/>
          </p:nvPr>
        </p:nvSpPr>
        <p:spPr>
          <a:ln/>
        </p:spPr>
        <p:txBody>
          <a:bodyPr lIns="0" tIns="0" rIns="0" bIns="0" anchor="b" anchorCtr="0">
            <a:noAutofit/>
          </a:bodyPr>
          <a:lstStyle/>
          <a:p>
            <a:pPr lvl="0"/>
            <a:fld id="{5D0A00AF-2ACC-42DC-B330-493FFA80D56C}" type="slidenum">
              <a:t>20</a:t>
            </a:fld>
            <a:endParaRPr lang="en-none"/>
          </a:p>
        </p:txBody>
      </p:sp>
      <p:sp>
        <p:nvSpPr>
          <p:cNvPr id="2" name="Slide Image Placeholder 1">
            <a:extLst>
              <a:ext uri="{FF2B5EF4-FFF2-40B4-BE49-F238E27FC236}">
                <a16:creationId xmlns:a16="http://schemas.microsoft.com/office/drawing/2014/main" id="{C7D413D7-D21D-4B32-A3A7-CB1A09719495}"/>
              </a:ext>
            </a:extLst>
          </p:cNvPr>
          <p:cNvSpPr>
            <a:spLocks noGrp="1" noRot="1" noChangeAspect="1" noResize="1"/>
          </p:cNvSpPr>
          <p:nvPr>
            <p:ph type="sldImg"/>
          </p:nvPr>
        </p:nvSpPr>
        <p:spPr>
          <a:xfrm>
            <a:off x="1230839" y="874799"/>
            <a:ext cx="5945040" cy="431748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32ED62C-C2F4-4FA4-A352-5BD937C42D74}"/>
              </a:ext>
            </a:extLst>
          </p:cNvPr>
          <p:cNvSpPr txBox="1">
            <a:spLocks noGrp="1"/>
          </p:cNvSpPr>
          <p:nvPr>
            <p:ph type="body" sz="quarter" idx="1"/>
          </p:nvPr>
        </p:nvSpPr>
        <p:spPr>
          <a:xfrm>
            <a:off x="840599" y="5469120"/>
            <a:ext cx="6725880" cy="5181120"/>
          </a:xfrm>
        </p:spPr>
        <p:txBody>
          <a:bodyPr/>
          <a:lstStyle/>
          <a:p>
            <a:endParaRPr lang="en-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E5EF6BD2-0C48-4542-BF6F-87F9CC0C40D5}"/>
              </a:ext>
            </a:extLst>
          </p:cNvPr>
          <p:cNvSpPr txBox="1">
            <a:spLocks noGrp="1"/>
          </p:cNvSpPr>
          <p:nvPr>
            <p:ph type="sldNum" sz="quarter" idx="5"/>
          </p:nvPr>
        </p:nvSpPr>
        <p:spPr>
          <a:ln/>
        </p:spPr>
        <p:txBody>
          <a:bodyPr lIns="0" tIns="0" rIns="0" bIns="0" anchor="b" anchorCtr="0">
            <a:noAutofit/>
          </a:bodyPr>
          <a:lstStyle/>
          <a:p>
            <a:pPr lvl="0"/>
            <a:fld id="{E91CC699-D620-455F-A00C-1F01FCA32067}" type="slidenum">
              <a:t>3</a:t>
            </a:fld>
            <a:endParaRPr lang="en-none"/>
          </a:p>
        </p:txBody>
      </p:sp>
      <p:sp>
        <p:nvSpPr>
          <p:cNvPr id="2" name="Rectangle 19">
            <a:extLst>
              <a:ext uri="{FF2B5EF4-FFF2-40B4-BE49-F238E27FC236}">
                <a16:creationId xmlns:a16="http://schemas.microsoft.com/office/drawing/2014/main" id="{3AB38AFD-0DB2-4719-AA81-C538BD0E943C}"/>
              </a:ext>
            </a:extLst>
          </p:cNvPr>
          <p:cNvSpPr txBox="1"/>
          <p:nvPr/>
        </p:nvSpPr>
        <p:spPr>
          <a:xfrm>
            <a:off x="4282200" y="10155600"/>
            <a:ext cx="3253319" cy="510480"/>
          </a:xfrm>
          <a:prstGeom prst="rect">
            <a:avLst/>
          </a:prstGeom>
          <a:noFill/>
          <a:ln>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110"/>
            </a:pPr>
            <a:fld id="{4F77B849-3697-4E52-A342-1DCB8350E455}" type="slidenum">
              <a:t>3</a:t>
            </a:fld>
            <a:endParaRPr lang="en-US" sz="1200" b="0" i="0" u="none" strike="noStrike" kern="1200" spc="0" baseline="0">
              <a:ln>
                <a:noFill/>
              </a:ln>
              <a:solidFill>
                <a:srgbClr val="000000"/>
              </a:solidFill>
              <a:latin typeface="Calibri" pitchFamily="34"/>
              <a:ea typeface="MS PGothic" pitchFamily="34"/>
              <a:cs typeface="Arial Unicode MS" pitchFamily="2"/>
            </a:endParaRPr>
          </a:p>
        </p:txBody>
      </p:sp>
      <p:sp>
        <p:nvSpPr>
          <p:cNvPr id="3" name="Rectangle 1">
            <a:extLst>
              <a:ext uri="{FF2B5EF4-FFF2-40B4-BE49-F238E27FC236}">
                <a16:creationId xmlns:a16="http://schemas.microsoft.com/office/drawing/2014/main" id="{BBCA1655-74C3-4A6B-93CD-E1083ACB817D}"/>
              </a:ext>
            </a:extLst>
          </p:cNvPr>
          <p:cNvSpPr>
            <a:spLocks noGrp="1" noRot="1" noChangeAspect="1" noResize="1"/>
          </p:cNvSpPr>
          <p:nvPr>
            <p:ph type="sldImg"/>
          </p:nvPr>
        </p:nvSpPr>
        <p:spPr>
          <a:xfrm>
            <a:off x="1260000" y="801720"/>
            <a:ext cx="5040000" cy="4009679"/>
          </a:xfrm>
          <a:solidFill>
            <a:schemeClr val="accent1"/>
          </a:solidFill>
          <a:ln w="25400">
            <a:solidFill>
              <a:schemeClr val="accent1">
                <a:shade val="50000"/>
              </a:schemeClr>
            </a:solidFill>
            <a:prstDash val="solid"/>
          </a:ln>
        </p:spPr>
      </p:sp>
      <p:sp>
        <p:nvSpPr>
          <p:cNvPr id="4" name="Rectangle 2">
            <a:extLst>
              <a:ext uri="{FF2B5EF4-FFF2-40B4-BE49-F238E27FC236}">
                <a16:creationId xmlns:a16="http://schemas.microsoft.com/office/drawing/2014/main" id="{FD847344-D5D1-44C1-8807-8C12C4B8C179}"/>
              </a:ext>
            </a:extLst>
          </p:cNvPr>
          <p:cNvSpPr txBox="1">
            <a:spLocks noGrp="1"/>
          </p:cNvSpPr>
          <p:nvPr>
            <p:ph type="body" sz="quarter" idx="1"/>
          </p:nvPr>
        </p:nvSpPr>
        <p:spPr>
          <a:xfrm>
            <a:off x="756000" y="5078520"/>
            <a:ext cx="6048000" cy="4811400"/>
          </a:xfrm>
        </p:spPr>
        <p:txBody>
          <a:bodyPr wrap="none" lIns="90000" tIns="46800" rIns="90000" bIns="46800" anchor="ctr" anchorCtr="0">
            <a:noAutofit/>
          </a:bodyPr>
          <a:lstStyle/>
          <a:p>
            <a:endParaRPr lang="en-none" sz="279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CA17679-E4C4-BE4C-5365-61993F8B7487}"/>
              </a:ext>
            </a:extLst>
          </p:cNvPr>
          <p:cNvSpPr txBox="1">
            <a:spLocks noGrp="1"/>
          </p:cNvSpPr>
          <p:nvPr>
            <p:ph type="sldNum" sz="quarter" idx="5"/>
          </p:nvPr>
        </p:nvSpPr>
        <p:spPr>
          <a:ln/>
        </p:spPr>
        <p:txBody>
          <a:bodyPr lIns="0" tIns="0" rIns="0" bIns="0" anchor="b" anchorCtr="0">
            <a:noAutofit/>
          </a:bodyPr>
          <a:lstStyle/>
          <a:p>
            <a:pPr lvl="0"/>
            <a:fld id="{F874ED29-3BB9-4C29-90DC-C13B48BE84E8}" type="slidenum">
              <a:t>4</a:t>
            </a:fld>
            <a:endParaRPr lang="en-none"/>
          </a:p>
        </p:txBody>
      </p:sp>
      <p:sp>
        <p:nvSpPr>
          <p:cNvPr id="2" name="Slide Image Placeholder 1">
            <a:extLst>
              <a:ext uri="{FF2B5EF4-FFF2-40B4-BE49-F238E27FC236}">
                <a16:creationId xmlns:a16="http://schemas.microsoft.com/office/drawing/2014/main" id="{23B49D7C-AC75-CBDF-B950-B9C4CDEB1492}"/>
              </a:ext>
            </a:extLst>
          </p:cNvPr>
          <p:cNvSpPr>
            <a:spLocks noGrp="1" noRot="1" noChangeAspect="1" noResize="1"/>
          </p:cNvSpPr>
          <p:nvPr>
            <p:ph type="sldImg"/>
          </p:nvPr>
        </p:nvSpPr>
        <p:spPr>
          <a:xfrm>
            <a:off x="1260000" y="801720"/>
            <a:ext cx="5017320" cy="39855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28AFDD5-72F2-E907-A1AB-B5C9465FB4D9}"/>
              </a:ext>
            </a:extLst>
          </p:cNvPr>
          <p:cNvSpPr txBox="1">
            <a:spLocks noGrp="1"/>
          </p:cNvSpPr>
          <p:nvPr>
            <p:ph type="body" sz="quarter" idx="1"/>
          </p:nvPr>
        </p:nvSpPr>
        <p:spPr>
          <a:xfrm>
            <a:off x="756000" y="5078520"/>
            <a:ext cx="6025320" cy="4787279"/>
          </a:xfrm>
        </p:spPr>
        <p:txBody>
          <a:bodyPr/>
          <a:lstStyle/>
          <a:p>
            <a:endParaRPr lang="en-none" sz="279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A03311-6D08-409F-9A35-30F43DE9BF15}"/>
              </a:ext>
            </a:extLst>
          </p:cNvPr>
          <p:cNvSpPr txBox="1">
            <a:spLocks noGrp="1"/>
          </p:cNvSpPr>
          <p:nvPr>
            <p:ph type="sldNum" sz="quarter" idx="5"/>
          </p:nvPr>
        </p:nvSpPr>
        <p:spPr>
          <a:ln/>
        </p:spPr>
        <p:txBody>
          <a:bodyPr lIns="0" tIns="0" rIns="0" bIns="0" anchor="b" anchorCtr="0">
            <a:noAutofit/>
          </a:bodyPr>
          <a:lstStyle/>
          <a:p>
            <a:pPr lvl="0"/>
            <a:fld id="{86354E33-F268-4D90-8B52-1DDD3FC3E9CF}" type="slidenum">
              <a:t>5</a:t>
            </a:fld>
            <a:endParaRPr lang="en-none"/>
          </a:p>
        </p:txBody>
      </p:sp>
      <p:sp>
        <p:nvSpPr>
          <p:cNvPr id="2" name="Slide Image Placeholder 1">
            <a:extLst>
              <a:ext uri="{FF2B5EF4-FFF2-40B4-BE49-F238E27FC236}">
                <a16:creationId xmlns:a16="http://schemas.microsoft.com/office/drawing/2014/main" id="{C5C476AD-7D15-44EE-8B04-407C220F3C97}"/>
              </a:ext>
            </a:extLst>
          </p:cNvPr>
          <p:cNvSpPr>
            <a:spLocks noGrp="1" noRot="1" noChangeAspect="1" noResize="1"/>
          </p:cNvSpPr>
          <p:nvPr>
            <p:ph type="sldImg"/>
          </p:nvPr>
        </p:nvSpPr>
        <p:spPr>
          <a:xfrm>
            <a:off x="100440" y="812159"/>
            <a:ext cx="7359119" cy="4009319"/>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2865FC2-EC2E-4C01-B402-BE84541DFEB6}"/>
              </a:ext>
            </a:extLst>
          </p:cNvPr>
          <p:cNvSpPr txBox="1">
            <a:spLocks noGrp="1"/>
          </p:cNvSpPr>
          <p:nvPr>
            <p:ph type="body" sz="quarter" idx="1"/>
          </p:nvPr>
        </p:nvSpPr>
        <p:spPr>
          <a:xfrm>
            <a:off x="755639" y="5078520"/>
            <a:ext cx="6048000" cy="4811400"/>
          </a:xfrm>
        </p:spPr>
        <p:txBody>
          <a:bodyPr/>
          <a:lstStyle/>
          <a:p>
            <a:endParaRPr lang="en-none" sz="279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6B9864C-272A-4204-B70B-50FC13005678}"/>
              </a:ext>
            </a:extLst>
          </p:cNvPr>
          <p:cNvSpPr txBox="1">
            <a:spLocks noGrp="1"/>
          </p:cNvSpPr>
          <p:nvPr>
            <p:ph type="sldNum" sz="quarter" idx="5"/>
          </p:nvPr>
        </p:nvSpPr>
        <p:spPr>
          <a:ln/>
        </p:spPr>
        <p:txBody>
          <a:bodyPr lIns="0" tIns="0" rIns="0" bIns="0" anchor="b" anchorCtr="0">
            <a:noAutofit/>
          </a:bodyPr>
          <a:lstStyle/>
          <a:p>
            <a:pPr lvl="0"/>
            <a:fld id="{B0C2878B-E31B-45BD-8E22-BD8B3528F702}" type="slidenum">
              <a:t>6</a:t>
            </a:fld>
            <a:endParaRPr lang="en-none"/>
          </a:p>
        </p:txBody>
      </p:sp>
      <p:sp>
        <p:nvSpPr>
          <p:cNvPr id="2" name="Slide Image Placeholder 1">
            <a:extLst>
              <a:ext uri="{FF2B5EF4-FFF2-40B4-BE49-F238E27FC236}">
                <a16:creationId xmlns:a16="http://schemas.microsoft.com/office/drawing/2014/main" id="{5D594409-739D-4E1F-9E2E-7D1E28765400}"/>
              </a:ext>
            </a:extLst>
          </p:cNvPr>
          <p:cNvSpPr>
            <a:spLocks noGrp="1" noRot="1" noChangeAspect="1" noResize="1"/>
          </p:cNvSpPr>
          <p:nvPr>
            <p:ph type="sldImg"/>
          </p:nvPr>
        </p:nvSpPr>
        <p:spPr>
          <a:xfrm>
            <a:off x="1260000" y="801720"/>
            <a:ext cx="5017320" cy="39855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317055E7-6E58-48F4-9CA9-C2B37108CD4D}"/>
              </a:ext>
            </a:extLst>
          </p:cNvPr>
          <p:cNvSpPr txBox="1">
            <a:spLocks noGrp="1"/>
          </p:cNvSpPr>
          <p:nvPr>
            <p:ph type="body" sz="quarter" idx="1"/>
          </p:nvPr>
        </p:nvSpPr>
        <p:spPr>
          <a:xfrm>
            <a:off x="756000" y="5078520"/>
            <a:ext cx="6025320" cy="4787279"/>
          </a:xfrm>
        </p:spPr>
        <p:txBody>
          <a:bodyPr/>
          <a:lstStyle/>
          <a:p>
            <a:endParaRPr lang="en-none" sz="279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DC5898-0F5F-4491-9147-6667B90BA195}"/>
              </a:ext>
            </a:extLst>
          </p:cNvPr>
          <p:cNvSpPr txBox="1">
            <a:spLocks noGrp="1"/>
          </p:cNvSpPr>
          <p:nvPr>
            <p:ph type="sldNum" sz="quarter" idx="5"/>
          </p:nvPr>
        </p:nvSpPr>
        <p:spPr>
          <a:ln/>
        </p:spPr>
        <p:txBody>
          <a:bodyPr lIns="0" tIns="0" rIns="0" bIns="0" anchor="b" anchorCtr="0">
            <a:noAutofit/>
          </a:bodyPr>
          <a:lstStyle/>
          <a:p>
            <a:pPr lvl="0"/>
            <a:fld id="{C9F34180-CF3D-445D-A53B-D7B5A90A34AB}" type="slidenum">
              <a:t>7</a:t>
            </a:fld>
            <a:endParaRPr lang="en-none"/>
          </a:p>
        </p:txBody>
      </p:sp>
      <p:sp>
        <p:nvSpPr>
          <p:cNvPr id="2" name="Slide Image Placeholder 1">
            <a:extLst>
              <a:ext uri="{FF2B5EF4-FFF2-40B4-BE49-F238E27FC236}">
                <a16:creationId xmlns:a16="http://schemas.microsoft.com/office/drawing/2014/main" id="{4BA7BE9D-03FD-4537-9A94-DE47170D61F1}"/>
              </a:ext>
            </a:extLst>
          </p:cNvPr>
          <p:cNvSpPr>
            <a:spLocks noGrp="1" noRot="1" noChangeAspect="1" noResize="1"/>
          </p:cNvSpPr>
          <p:nvPr>
            <p:ph type="sldImg"/>
          </p:nvPr>
        </p:nvSpPr>
        <p:spPr>
          <a:xfrm>
            <a:off x="1260000" y="801720"/>
            <a:ext cx="5017320" cy="39855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08E2C998-C605-48FA-A678-C78BD4D6FF8C}"/>
              </a:ext>
            </a:extLst>
          </p:cNvPr>
          <p:cNvSpPr txBox="1">
            <a:spLocks noGrp="1"/>
          </p:cNvSpPr>
          <p:nvPr>
            <p:ph type="body" sz="quarter" idx="1"/>
          </p:nvPr>
        </p:nvSpPr>
        <p:spPr>
          <a:xfrm>
            <a:off x="756000" y="5078520"/>
            <a:ext cx="6025320" cy="4787279"/>
          </a:xfrm>
        </p:spPr>
        <p:txBody>
          <a:bodyPr/>
          <a:lstStyle/>
          <a:p>
            <a:endParaRPr lang="en-none" sz="279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4F579AE-0390-4BC4-8CD5-034668E50587}"/>
              </a:ext>
            </a:extLst>
          </p:cNvPr>
          <p:cNvSpPr txBox="1">
            <a:spLocks noGrp="1"/>
          </p:cNvSpPr>
          <p:nvPr>
            <p:ph type="sldNum" sz="quarter" idx="5"/>
          </p:nvPr>
        </p:nvSpPr>
        <p:spPr>
          <a:ln/>
        </p:spPr>
        <p:txBody>
          <a:bodyPr lIns="0" tIns="0" rIns="0" bIns="0" anchor="b" anchorCtr="0">
            <a:noAutofit/>
          </a:bodyPr>
          <a:lstStyle/>
          <a:p>
            <a:pPr lvl="0"/>
            <a:fld id="{07A10F9A-8328-4A2E-A43F-2792B39DF354}" type="slidenum">
              <a:t>8</a:t>
            </a:fld>
            <a:endParaRPr lang="en-none"/>
          </a:p>
        </p:txBody>
      </p:sp>
      <p:sp>
        <p:nvSpPr>
          <p:cNvPr id="2" name="Slide Image Placeholder 1">
            <a:extLst>
              <a:ext uri="{FF2B5EF4-FFF2-40B4-BE49-F238E27FC236}">
                <a16:creationId xmlns:a16="http://schemas.microsoft.com/office/drawing/2014/main" id="{79A8BB43-341B-4FFC-9F04-D2678C601A2A}"/>
              </a:ext>
            </a:extLst>
          </p:cNvPr>
          <p:cNvSpPr>
            <a:spLocks noGrp="1" noRot="1" noChangeAspect="1" noResize="1"/>
          </p:cNvSpPr>
          <p:nvPr>
            <p:ph type="sldImg"/>
          </p:nvPr>
        </p:nvSpPr>
        <p:spPr>
          <a:xfrm>
            <a:off x="1260000" y="801720"/>
            <a:ext cx="5017320" cy="398556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982E3AA-89AB-4D27-AFDA-405071A30BC7}"/>
              </a:ext>
            </a:extLst>
          </p:cNvPr>
          <p:cNvSpPr txBox="1">
            <a:spLocks noGrp="1"/>
          </p:cNvSpPr>
          <p:nvPr>
            <p:ph type="body" sz="quarter" idx="1"/>
          </p:nvPr>
        </p:nvSpPr>
        <p:spPr>
          <a:xfrm>
            <a:off x="756000" y="5078520"/>
            <a:ext cx="6025320" cy="4787279"/>
          </a:xfrm>
        </p:spPr>
        <p:txBody>
          <a:bodyPr/>
          <a:lstStyle/>
          <a:p>
            <a:endParaRPr lang="en-none" sz="279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BFD121-AD27-40EB-BCBE-2CA0BB0A17C6}"/>
              </a:ext>
            </a:extLst>
          </p:cNvPr>
          <p:cNvSpPr txBox="1">
            <a:spLocks noGrp="1"/>
          </p:cNvSpPr>
          <p:nvPr>
            <p:ph type="sldNum" sz="quarter" idx="5"/>
          </p:nvPr>
        </p:nvSpPr>
        <p:spPr>
          <a:ln/>
        </p:spPr>
        <p:txBody>
          <a:bodyPr lIns="0" tIns="0" rIns="0" bIns="0" anchor="b" anchorCtr="0">
            <a:noAutofit/>
          </a:bodyPr>
          <a:lstStyle/>
          <a:p>
            <a:pPr lvl="0"/>
            <a:fld id="{C8AB9210-7CE1-41B3-BEAB-3187B7C0D856}" type="slidenum">
              <a:t>9</a:t>
            </a:fld>
            <a:endParaRPr lang="en-none"/>
          </a:p>
        </p:txBody>
      </p:sp>
      <p:sp>
        <p:nvSpPr>
          <p:cNvPr id="2" name="Slide Image Placeholder 1">
            <a:extLst>
              <a:ext uri="{FF2B5EF4-FFF2-40B4-BE49-F238E27FC236}">
                <a16:creationId xmlns:a16="http://schemas.microsoft.com/office/drawing/2014/main" id="{1B5B7EB5-067E-4063-B7B0-D9331BAD8C60}"/>
              </a:ext>
            </a:extLst>
          </p:cNvPr>
          <p:cNvSpPr>
            <a:spLocks noGrp="1" noRot="1" noChangeAspect="1" noResize="1"/>
          </p:cNvSpPr>
          <p:nvPr>
            <p:ph type="sldImg"/>
          </p:nvPr>
        </p:nvSpPr>
        <p:spPr>
          <a:xfrm>
            <a:off x="1106488" y="812800"/>
            <a:ext cx="5346700" cy="4008438"/>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5EC696E-C5CA-44D5-AB28-3D39EEA52E62}"/>
              </a:ext>
            </a:extLst>
          </p:cNvPr>
          <p:cNvSpPr txBox="1">
            <a:spLocks noGrp="1"/>
          </p:cNvSpPr>
          <p:nvPr>
            <p:ph type="body" sz="quarter" idx="1"/>
          </p:nvPr>
        </p:nvSpPr>
        <p:spPr>
          <a:xfrm>
            <a:off x="755639" y="5078520"/>
            <a:ext cx="6048000" cy="4811400"/>
          </a:xfrm>
        </p:spPr>
        <p:txBody>
          <a:bodyPr/>
          <a:lstStyle/>
          <a:p>
            <a:endParaRPr lang="en-none" sz="279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2591-A00B-492B-9522-DDB7A1BDA541}"/>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E923DC-075C-4578-AFC9-6477402F8894}"/>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744954-34CD-4F63-BE0C-70B32140EFC5}"/>
              </a:ext>
            </a:extLst>
          </p:cNvPr>
          <p:cNvSpPr>
            <a:spLocks noGrp="1"/>
          </p:cNvSpPr>
          <p:nvPr>
            <p:ph type="dt" sz="half" idx="10"/>
          </p:nvPr>
        </p:nvSpPr>
        <p:spPr/>
        <p:txBody>
          <a:bodyPr/>
          <a:lstStyle/>
          <a:p>
            <a:pPr lvl="0"/>
            <a:endParaRPr lang="en-none"/>
          </a:p>
        </p:txBody>
      </p:sp>
      <p:sp>
        <p:nvSpPr>
          <p:cNvPr id="5" name="Footer Placeholder 4">
            <a:extLst>
              <a:ext uri="{FF2B5EF4-FFF2-40B4-BE49-F238E27FC236}">
                <a16:creationId xmlns:a16="http://schemas.microsoft.com/office/drawing/2014/main" id="{044F81AD-A851-4547-A0AC-9F7DF85C7B15}"/>
              </a:ext>
            </a:extLst>
          </p:cNvPr>
          <p:cNvSpPr>
            <a:spLocks noGrp="1"/>
          </p:cNvSpPr>
          <p:nvPr>
            <p:ph type="ftr" sz="quarter" idx="11"/>
          </p:nvPr>
        </p:nvSpPr>
        <p:spPr/>
        <p:txBody>
          <a:bodyPr/>
          <a:lstStyle/>
          <a:p>
            <a:pPr lvl="0"/>
            <a:endParaRPr lang="en-none"/>
          </a:p>
        </p:txBody>
      </p:sp>
      <p:sp>
        <p:nvSpPr>
          <p:cNvPr id="6" name="Slide Number Placeholder 5">
            <a:extLst>
              <a:ext uri="{FF2B5EF4-FFF2-40B4-BE49-F238E27FC236}">
                <a16:creationId xmlns:a16="http://schemas.microsoft.com/office/drawing/2014/main" id="{AF0E31AD-A933-4514-A39A-602AE33B6E3B}"/>
              </a:ext>
            </a:extLst>
          </p:cNvPr>
          <p:cNvSpPr>
            <a:spLocks noGrp="1"/>
          </p:cNvSpPr>
          <p:nvPr>
            <p:ph type="sldNum" sz="quarter" idx="12"/>
          </p:nvPr>
        </p:nvSpPr>
        <p:spPr/>
        <p:txBody>
          <a:bodyPr/>
          <a:lstStyle/>
          <a:p>
            <a:pPr lvl="0"/>
            <a:fld id="{F55068E3-C586-4839-A0CE-12F1673E1EF6}" type="slidenum">
              <a:t>‹#›</a:t>
            </a:fld>
            <a:endParaRPr lang="en-none"/>
          </a:p>
        </p:txBody>
      </p:sp>
    </p:spTree>
    <p:extLst>
      <p:ext uri="{BB962C8B-B14F-4D97-AF65-F5344CB8AC3E}">
        <p14:creationId xmlns:p14="http://schemas.microsoft.com/office/powerpoint/2010/main" val="402770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5B94-D827-4201-A238-8577157EBA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A54EF0-CFC4-49FF-9DBA-AECC54EEE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5C791-0AAA-4F7F-8649-440B899868AA}"/>
              </a:ext>
            </a:extLst>
          </p:cNvPr>
          <p:cNvSpPr>
            <a:spLocks noGrp="1"/>
          </p:cNvSpPr>
          <p:nvPr>
            <p:ph type="dt" sz="half" idx="10"/>
          </p:nvPr>
        </p:nvSpPr>
        <p:spPr/>
        <p:txBody>
          <a:bodyPr/>
          <a:lstStyle/>
          <a:p>
            <a:pPr lvl="0"/>
            <a:endParaRPr lang="en-none"/>
          </a:p>
        </p:txBody>
      </p:sp>
      <p:sp>
        <p:nvSpPr>
          <p:cNvPr id="5" name="Footer Placeholder 4">
            <a:extLst>
              <a:ext uri="{FF2B5EF4-FFF2-40B4-BE49-F238E27FC236}">
                <a16:creationId xmlns:a16="http://schemas.microsoft.com/office/drawing/2014/main" id="{8CFC3B98-FD36-407C-8AC7-089125C3BBE8}"/>
              </a:ext>
            </a:extLst>
          </p:cNvPr>
          <p:cNvSpPr>
            <a:spLocks noGrp="1"/>
          </p:cNvSpPr>
          <p:nvPr>
            <p:ph type="ftr" sz="quarter" idx="11"/>
          </p:nvPr>
        </p:nvSpPr>
        <p:spPr/>
        <p:txBody>
          <a:bodyPr/>
          <a:lstStyle/>
          <a:p>
            <a:pPr lvl="0"/>
            <a:endParaRPr lang="en-none"/>
          </a:p>
        </p:txBody>
      </p:sp>
      <p:sp>
        <p:nvSpPr>
          <p:cNvPr id="6" name="Slide Number Placeholder 5">
            <a:extLst>
              <a:ext uri="{FF2B5EF4-FFF2-40B4-BE49-F238E27FC236}">
                <a16:creationId xmlns:a16="http://schemas.microsoft.com/office/drawing/2014/main" id="{24C6D04B-363A-478B-89EC-CB425B5368BA}"/>
              </a:ext>
            </a:extLst>
          </p:cNvPr>
          <p:cNvSpPr>
            <a:spLocks noGrp="1"/>
          </p:cNvSpPr>
          <p:nvPr>
            <p:ph type="sldNum" sz="quarter" idx="12"/>
          </p:nvPr>
        </p:nvSpPr>
        <p:spPr/>
        <p:txBody>
          <a:bodyPr/>
          <a:lstStyle/>
          <a:p>
            <a:pPr lvl="0"/>
            <a:fld id="{164000E4-8A7A-4755-A830-23B49B914908}" type="slidenum">
              <a:t>‹#›</a:t>
            </a:fld>
            <a:endParaRPr lang="en-none"/>
          </a:p>
        </p:txBody>
      </p:sp>
    </p:spTree>
    <p:extLst>
      <p:ext uri="{BB962C8B-B14F-4D97-AF65-F5344CB8AC3E}">
        <p14:creationId xmlns:p14="http://schemas.microsoft.com/office/powerpoint/2010/main" val="24287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8022F-1C35-4F7E-8C96-3EC771F7C933}"/>
              </a:ext>
            </a:extLst>
          </p:cNvPr>
          <p:cNvSpPr>
            <a:spLocks noGrp="1"/>
          </p:cNvSpPr>
          <p:nvPr>
            <p:ph type="title" orient="vert"/>
          </p:nvPr>
        </p:nvSpPr>
        <p:spPr>
          <a:xfrm>
            <a:off x="7308850" y="301625"/>
            <a:ext cx="2266950" cy="64563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F7D23B-BEDD-4F2E-8D2B-26C814DE5FE0}"/>
              </a:ext>
            </a:extLst>
          </p:cNvPr>
          <p:cNvSpPr>
            <a:spLocks noGrp="1"/>
          </p:cNvSpPr>
          <p:nvPr>
            <p:ph type="body" orient="vert" idx="1"/>
          </p:nvPr>
        </p:nvSpPr>
        <p:spPr>
          <a:xfrm>
            <a:off x="503238" y="301625"/>
            <a:ext cx="6653212" cy="6456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7658D0-E36F-4C46-A420-8D9659DF6B0F}"/>
              </a:ext>
            </a:extLst>
          </p:cNvPr>
          <p:cNvSpPr>
            <a:spLocks noGrp="1"/>
          </p:cNvSpPr>
          <p:nvPr>
            <p:ph type="dt" sz="half" idx="10"/>
          </p:nvPr>
        </p:nvSpPr>
        <p:spPr/>
        <p:txBody>
          <a:bodyPr/>
          <a:lstStyle/>
          <a:p>
            <a:pPr lvl="0"/>
            <a:endParaRPr lang="en-none"/>
          </a:p>
        </p:txBody>
      </p:sp>
      <p:sp>
        <p:nvSpPr>
          <p:cNvPr id="5" name="Footer Placeholder 4">
            <a:extLst>
              <a:ext uri="{FF2B5EF4-FFF2-40B4-BE49-F238E27FC236}">
                <a16:creationId xmlns:a16="http://schemas.microsoft.com/office/drawing/2014/main" id="{A0D1C550-372A-4DD7-B8C2-30232800C1D3}"/>
              </a:ext>
            </a:extLst>
          </p:cNvPr>
          <p:cNvSpPr>
            <a:spLocks noGrp="1"/>
          </p:cNvSpPr>
          <p:nvPr>
            <p:ph type="ftr" sz="quarter" idx="11"/>
          </p:nvPr>
        </p:nvSpPr>
        <p:spPr/>
        <p:txBody>
          <a:bodyPr/>
          <a:lstStyle/>
          <a:p>
            <a:pPr lvl="0"/>
            <a:endParaRPr lang="en-none"/>
          </a:p>
        </p:txBody>
      </p:sp>
      <p:sp>
        <p:nvSpPr>
          <p:cNvPr id="6" name="Slide Number Placeholder 5">
            <a:extLst>
              <a:ext uri="{FF2B5EF4-FFF2-40B4-BE49-F238E27FC236}">
                <a16:creationId xmlns:a16="http://schemas.microsoft.com/office/drawing/2014/main" id="{D722D519-08E7-4259-ADF8-7E908CC209CE}"/>
              </a:ext>
            </a:extLst>
          </p:cNvPr>
          <p:cNvSpPr>
            <a:spLocks noGrp="1"/>
          </p:cNvSpPr>
          <p:nvPr>
            <p:ph type="sldNum" sz="quarter" idx="12"/>
          </p:nvPr>
        </p:nvSpPr>
        <p:spPr/>
        <p:txBody>
          <a:bodyPr/>
          <a:lstStyle/>
          <a:p>
            <a:pPr lvl="0"/>
            <a:fld id="{3FB76C5B-F359-4BFF-B6D0-F365E20A0246}" type="slidenum">
              <a:t>‹#›</a:t>
            </a:fld>
            <a:endParaRPr lang="en-none"/>
          </a:p>
        </p:txBody>
      </p:sp>
    </p:spTree>
    <p:extLst>
      <p:ext uri="{BB962C8B-B14F-4D97-AF65-F5344CB8AC3E}">
        <p14:creationId xmlns:p14="http://schemas.microsoft.com/office/powerpoint/2010/main" val="335321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EE8F-9FEC-444A-BFD5-4A92B5FB74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6DD3CE-1730-4489-B263-790D8D7DB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362B30-5BA6-4408-9CF2-7A2562A6DB37}"/>
              </a:ext>
            </a:extLst>
          </p:cNvPr>
          <p:cNvSpPr>
            <a:spLocks noGrp="1"/>
          </p:cNvSpPr>
          <p:nvPr>
            <p:ph type="dt" sz="half" idx="10"/>
          </p:nvPr>
        </p:nvSpPr>
        <p:spPr/>
        <p:txBody>
          <a:bodyPr/>
          <a:lstStyle/>
          <a:p>
            <a:pPr lvl="0"/>
            <a:endParaRPr lang="en-none"/>
          </a:p>
        </p:txBody>
      </p:sp>
      <p:sp>
        <p:nvSpPr>
          <p:cNvPr id="5" name="Footer Placeholder 4">
            <a:extLst>
              <a:ext uri="{FF2B5EF4-FFF2-40B4-BE49-F238E27FC236}">
                <a16:creationId xmlns:a16="http://schemas.microsoft.com/office/drawing/2014/main" id="{19AB8618-7699-4281-B611-B0F23AB4D7AF}"/>
              </a:ext>
            </a:extLst>
          </p:cNvPr>
          <p:cNvSpPr>
            <a:spLocks noGrp="1"/>
          </p:cNvSpPr>
          <p:nvPr>
            <p:ph type="ftr" sz="quarter" idx="11"/>
          </p:nvPr>
        </p:nvSpPr>
        <p:spPr/>
        <p:txBody>
          <a:bodyPr/>
          <a:lstStyle/>
          <a:p>
            <a:pPr lvl="0"/>
            <a:endParaRPr lang="en-none"/>
          </a:p>
        </p:txBody>
      </p:sp>
      <p:sp>
        <p:nvSpPr>
          <p:cNvPr id="6" name="Slide Number Placeholder 5">
            <a:extLst>
              <a:ext uri="{FF2B5EF4-FFF2-40B4-BE49-F238E27FC236}">
                <a16:creationId xmlns:a16="http://schemas.microsoft.com/office/drawing/2014/main" id="{463A24EC-98F5-4C29-826A-ED976D067193}"/>
              </a:ext>
            </a:extLst>
          </p:cNvPr>
          <p:cNvSpPr>
            <a:spLocks noGrp="1"/>
          </p:cNvSpPr>
          <p:nvPr>
            <p:ph type="sldNum" sz="quarter" idx="12"/>
          </p:nvPr>
        </p:nvSpPr>
        <p:spPr/>
        <p:txBody>
          <a:bodyPr/>
          <a:lstStyle/>
          <a:p>
            <a:pPr lvl="0"/>
            <a:fld id="{1BA2AC22-9765-4773-9949-60D2257D05AF}" type="slidenum">
              <a:t>‹#›</a:t>
            </a:fld>
            <a:endParaRPr lang="en-none"/>
          </a:p>
        </p:txBody>
      </p:sp>
    </p:spTree>
    <p:extLst>
      <p:ext uri="{BB962C8B-B14F-4D97-AF65-F5344CB8AC3E}">
        <p14:creationId xmlns:p14="http://schemas.microsoft.com/office/powerpoint/2010/main" val="38338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3141-691C-4798-AF7E-465DAFF02277}"/>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35B9B6-5ABF-4EC9-B8CB-11535C916FCC}"/>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3B354-2D99-452A-B8BC-C65FA76E45C9}"/>
              </a:ext>
            </a:extLst>
          </p:cNvPr>
          <p:cNvSpPr>
            <a:spLocks noGrp="1"/>
          </p:cNvSpPr>
          <p:nvPr>
            <p:ph type="dt" sz="half" idx="10"/>
          </p:nvPr>
        </p:nvSpPr>
        <p:spPr/>
        <p:txBody>
          <a:bodyPr/>
          <a:lstStyle/>
          <a:p>
            <a:pPr lvl="0"/>
            <a:endParaRPr lang="en-none"/>
          </a:p>
        </p:txBody>
      </p:sp>
      <p:sp>
        <p:nvSpPr>
          <p:cNvPr id="5" name="Footer Placeholder 4">
            <a:extLst>
              <a:ext uri="{FF2B5EF4-FFF2-40B4-BE49-F238E27FC236}">
                <a16:creationId xmlns:a16="http://schemas.microsoft.com/office/drawing/2014/main" id="{6F9FD973-1771-4DF4-B99C-79A35F5FB338}"/>
              </a:ext>
            </a:extLst>
          </p:cNvPr>
          <p:cNvSpPr>
            <a:spLocks noGrp="1"/>
          </p:cNvSpPr>
          <p:nvPr>
            <p:ph type="ftr" sz="quarter" idx="11"/>
          </p:nvPr>
        </p:nvSpPr>
        <p:spPr/>
        <p:txBody>
          <a:bodyPr/>
          <a:lstStyle/>
          <a:p>
            <a:pPr lvl="0"/>
            <a:endParaRPr lang="en-none"/>
          </a:p>
        </p:txBody>
      </p:sp>
      <p:sp>
        <p:nvSpPr>
          <p:cNvPr id="6" name="Slide Number Placeholder 5">
            <a:extLst>
              <a:ext uri="{FF2B5EF4-FFF2-40B4-BE49-F238E27FC236}">
                <a16:creationId xmlns:a16="http://schemas.microsoft.com/office/drawing/2014/main" id="{F23E2B9B-4F70-4AAD-8E5B-8F0B2F93D685}"/>
              </a:ext>
            </a:extLst>
          </p:cNvPr>
          <p:cNvSpPr>
            <a:spLocks noGrp="1"/>
          </p:cNvSpPr>
          <p:nvPr>
            <p:ph type="sldNum" sz="quarter" idx="12"/>
          </p:nvPr>
        </p:nvSpPr>
        <p:spPr/>
        <p:txBody>
          <a:bodyPr/>
          <a:lstStyle/>
          <a:p>
            <a:pPr lvl="0"/>
            <a:fld id="{8E8B954E-B4A3-4CC4-8366-34DBF1BEDED9}" type="slidenum">
              <a:t>‹#›</a:t>
            </a:fld>
            <a:endParaRPr lang="en-none"/>
          </a:p>
        </p:txBody>
      </p:sp>
    </p:spTree>
    <p:extLst>
      <p:ext uri="{BB962C8B-B14F-4D97-AF65-F5344CB8AC3E}">
        <p14:creationId xmlns:p14="http://schemas.microsoft.com/office/powerpoint/2010/main" val="214632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FC61-14A7-4C50-AD39-BA5001C191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F27503-36E3-4F96-987E-87975621CC9C}"/>
              </a:ext>
            </a:extLst>
          </p:cNvPr>
          <p:cNvSpPr>
            <a:spLocks noGrp="1"/>
          </p:cNvSpPr>
          <p:nvPr>
            <p:ph sz="half" idx="1"/>
          </p:nvPr>
        </p:nvSpPr>
        <p:spPr>
          <a:xfrm>
            <a:off x="503238" y="1768475"/>
            <a:ext cx="4459287" cy="498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130FDC-3907-41B1-9502-235F523CBF1F}"/>
              </a:ext>
            </a:extLst>
          </p:cNvPr>
          <p:cNvSpPr>
            <a:spLocks noGrp="1"/>
          </p:cNvSpPr>
          <p:nvPr>
            <p:ph sz="half" idx="2"/>
          </p:nvPr>
        </p:nvSpPr>
        <p:spPr>
          <a:xfrm>
            <a:off x="5114925" y="1768475"/>
            <a:ext cx="4460875" cy="498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9CF4EB-0909-4FDC-834C-28E5395CCBC3}"/>
              </a:ext>
            </a:extLst>
          </p:cNvPr>
          <p:cNvSpPr>
            <a:spLocks noGrp="1"/>
          </p:cNvSpPr>
          <p:nvPr>
            <p:ph type="dt" sz="half" idx="10"/>
          </p:nvPr>
        </p:nvSpPr>
        <p:spPr/>
        <p:txBody>
          <a:bodyPr/>
          <a:lstStyle/>
          <a:p>
            <a:pPr lvl="0"/>
            <a:endParaRPr lang="en-none"/>
          </a:p>
        </p:txBody>
      </p:sp>
      <p:sp>
        <p:nvSpPr>
          <p:cNvPr id="6" name="Footer Placeholder 5">
            <a:extLst>
              <a:ext uri="{FF2B5EF4-FFF2-40B4-BE49-F238E27FC236}">
                <a16:creationId xmlns:a16="http://schemas.microsoft.com/office/drawing/2014/main" id="{CD5A61F9-6F2F-4BEE-9CE0-3AA9E5834949}"/>
              </a:ext>
            </a:extLst>
          </p:cNvPr>
          <p:cNvSpPr>
            <a:spLocks noGrp="1"/>
          </p:cNvSpPr>
          <p:nvPr>
            <p:ph type="ftr" sz="quarter" idx="11"/>
          </p:nvPr>
        </p:nvSpPr>
        <p:spPr/>
        <p:txBody>
          <a:bodyPr/>
          <a:lstStyle/>
          <a:p>
            <a:pPr lvl="0"/>
            <a:endParaRPr lang="en-none"/>
          </a:p>
        </p:txBody>
      </p:sp>
      <p:sp>
        <p:nvSpPr>
          <p:cNvPr id="7" name="Slide Number Placeholder 6">
            <a:extLst>
              <a:ext uri="{FF2B5EF4-FFF2-40B4-BE49-F238E27FC236}">
                <a16:creationId xmlns:a16="http://schemas.microsoft.com/office/drawing/2014/main" id="{CB8329BD-CB9B-45ED-8333-7B7741E286A9}"/>
              </a:ext>
            </a:extLst>
          </p:cNvPr>
          <p:cNvSpPr>
            <a:spLocks noGrp="1"/>
          </p:cNvSpPr>
          <p:nvPr>
            <p:ph type="sldNum" sz="quarter" idx="12"/>
          </p:nvPr>
        </p:nvSpPr>
        <p:spPr/>
        <p:txBody>
          <a:bodyPr/>
          <a:lstStyle/>
          <a:p>
            <a:pPr lvl="0"/>
            <a:fld id="{053B7D71-FAAC-4ADC-8DA0-195D48CC70E5}" type="slidenum">
              <a:t>‹#›</a:t>
            </a:fld>
            <a:endParaRPr lang="en-none"/>
          </a:p>
        </p:txBody>
      </p:sp>
    </p:spTree>
    <p:extLst>
      <p:ext uri="{BB962C8B-B14F-4D97-AF65-F5344CB8AC3E}">
        <p14:creationId xmlns:p14="http://schemas.microsoft.com/office/powerpoint/2010/main" val="130039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DD411-2D13-42EA-A45C-7864369B4DAE}"/>
              </a:ext>
            </a:extLst>
          </p:cNvPr>
          <p:cNvSpPr>
            <a:spLocks noGrp="1"/>
          </p:cNvSpPr>
          <p:nvPr>
            <p:ph type="title"/>
          </p:nvPr>
        </p:nvSpPr>
        <p:spPr>
          <a:xfrm>
            <a:off x="693738" y="403225"/>
            <a:ext cx="8694737"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72F946-E74F-4E12-9842-012A3186B911}"/>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829D3B-72B7-4B60-9947-80BC8240D69E}"/>
              </a:ext>
            </a:extLst>
          </p:cNvPr>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D59D1A-FA7D-4E39-9FC5-B6B5254DBFEB}"/>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4D05B-26E3-4211-BA8E-C49E01686C3D}"/>
              </a:ext>
            </a:extLst>
          </p:cNvPr>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7458F4-9821-49E6-8C68-95176FD836AD}"/>
              </a:ext>
            </a:extLst>
          </p:cNvPr>
          <p:cNvSpPr>
            <a:spLocks noGrp="1"/>
          </p:cNvSpPr>
          <p:nvPr>
            <p:ph type="dt" sz="half" idx="10"/>
          </p:nvPr>
        </p:nvSpPr>
        <p:spPr/>
        <p:txBody>
          <a:bodyPr/>
          <a:lstStyle/>
          <a:p>
            <a:pPr lvl="0"/>
            <a:endParaRPr lang="en-none"/>
          </a:p>
        </p:txBody>
      </p:sp>
      <p:sp>
        <p:nvSpPr>
          <p:cNvPr id="8" name="Footer Placeholder 7">
            <a:extLst>
              <a:ext uri="{FF2B5EF4-FFF2-40B4-BE49-F238E27FC236}">
                <a16:creationId xmlns:a16="http://schemas.microsoft.com/office/drawing/2014/main" id="{E19FA58E-881D-4E8F-B3A4-0BA017D06748}"/>
              </a:ext>
            </a:extLst>
          </p:cNvPr>
          <p:cNvSpPr>
            <a:spLocks noGrp="1"/>
          </p:cNvSpPr>
          <p:nvPr>
            <p:ph type="ftr" sz="quarter" idx="11"/>
          </p:nvPr>
        </p:nvSpPr>
        <p:spPr/>
        <p:txBody>
          <a:bodyPr/>
          <a:lstStyle/>
          <a:p>
            <a:pPr lvl="0"/>
            <a:endParaRPr lang="en-none"/>
          </a:p>
        </p:txBody>
      </p:sp>
      <p:sp>
        <p:nvSpPr>
          <p:cNvPr id="9" name="Slide Number Placeholder 8">
            <a:extLst>
              <a:ext uri="{FF2B5EF4-FFF2-40B4-BE49-F238E27FC236}">
                <a16:creationId xmlns:a16="http://schemas.microsoft.com/office/drawing/2014/main" id="{087668E7-3841-472C-99DE-8BB11967F4EC}"/>
              </a:ext>
            </a:extLst>
          </p:cNvPr>
          <p:cNvSpPr>
            <a:spLocks noGrp="1"/>
          </p:cNvSpPr>
          <p:nvPr>
            <p:ph type="sldNum" sz="quarter" idx="12"/>
          </p:nvPr>
        </p:nvSpPr>
        <p:spPr/>
        <p:txBody>
          <a:bodyPr/>
          <a:lstStyle/>
          <a:p>
            <a:pPr lvl="0"/>
            <a:fld id="{46633C84-BAEF-48D7-B42B-36775FC50DD2}" type="slidenum">
              <a:t>‹#›</a:t>
            </a:fld>
            <a:endParaRPr lang="en-none"/>
          </a:p>
        </p:txBody>
      </p:sp>
    </p:spTree>
    <p:extLst>
      <p:ext uri="{BB962C8B-B14F-4D97-AF65-F5344CB8AC3E}">
        <p14:creationId xmlns:p14="http://schemas.microsoft.com/office/powerpoint/2010/main" val="250177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C9F3-8AD1-45CA-BFD9-7E2F21DDA2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F41C02-7572-4CD3-8887-1BF0FB509A92}"/>
              </a:ext>
            </a:extLst>
          </p:cNvPr>
          <p:cNvSpPr>
            <a:spLocks noGrp="1"/>
          </p:cNvSpPr>
          <p:nvPr>
            <p:ph type="dt" sz="half" idx="10"/>
          </p:nvPr>
        </p:nvSpPr>
        <p:spPr/>
        <p:txBody>
          <a:bodyPr/>
          <a:lstStyle/>
          <a:p>
            <a:pPr lvl="0"/>
            <a:endParaRPr lang="en-none"/>
          </a:p>
        </p:txBody>
      </p:sp>
      <p:sp>
        <p:nvSpPr>
          <p:cNvPr id="4" name="Footer Placeholder 3">
            <a:extLst>
              <a:ext uri="{FF2B5EF4-FFF2-40B4-BE49-F238E27FC236}">
                <a16:creationId xmlns:a16="http://schemas.microsoft.com/office/drawing/2014/main" id="{9CFE3421-6528-4F1A-A33F-3629B697D597}"/>
              </a:ext>
            </a:extLst>
          </p:cNvPr>
          <p:cNvSpPr>
            <a:spLocks noGrp="1"/>
          </p:cNvSpPr>
          <p:nvPr>
            <p:ph type="ftr" sz="quarter" idx="11"/>
          </p:nvPr>
        </p:nvSpPr>
        <p:spPr/>
        <p:txBody>
          <a:bodyPr/>
          <a:lstStyle/>
          <a:p>
            <a:pPr lvl="0"/>
            <a:endParaRPr lang="en-none"/>
          </a:p>
        </p:txBody>
      </p:sp>
      <p:sp>
        <p:nvSpPr>
          <p:cNvPr id="5" name="Slide Number Placeholder 4">
            <a:extLst>
              <a:ext uri="{FF2B5EF4-FFF2-40B4-BE49-F238E27FC236}">
                <a16:creationId xmlns:a16="http://schemas.microsoft.com/office/drawing/2014/main" id="{9C0C546C-DFC1-4AB4-A82A-32E6FEAF27E7}"/>
              </a:ext>
            </a:extLst>
          </p:cNvPr>
          <p:cNvSpPr>
            <a:spLocks noGrp="1"/>
          </p:cNvSpPr>
          <p:nvPr>
            <p:ph type="sldNum" sz="quarter" idx="12"/>
          </p:nvPr>
        </p:nvSpPr>
        <p:spPr/>
        <p:txBody>
          <a:bodyPr/>
          <a:lstStyle/>
          <a:p>
            <a:pPr lvl="0"/>
            <a:fld id="{C97D3A0B-D29B-440E-A243-5B0E1C565C40}" type="slidenum">
              <a:t>‹#›</a:t>
            </a:fld>
            <a:endParaRPr lang="en-none"/>
          </a:p>
        </p:txBody>
      </p:sp>
    </p:spTree>
    <p:extLst>
      <p:ext uri="{BB962C8B-B14F-4D97-AF65-F5344CB8AC3E}">
        <p14:creationId xmlns:p14="http://schemas.microsoft.com/office/powerpoint/2010/main" val="85335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438D0-4E55-447E-9F29-959DA6FB0E2B}"/>
              </a:ext>
            </a:extLst>
          </p:cNvPr>
          <p:cNvSpPr>
            <a:spLocks noGrp="1"/>
          </p:cNvSpPr>
          <p:nvPr>
            <p:ph type="dt" sz="half" idx="10"/>
          </p:nvPr>
        </p:nvSpPr>
        <p:spPr/>
        <p:txBody>
          <a:bodyPr/>
          <a:lstStyle/>
          <a:p>
            <a:pPr lvl="0"/>
            <a:endParaRPr lang="en-none"/>
          </a:p>
        </p:txBody>
      </p:sp>
      <p:sp>
        <p:nvSpPr>
          <p:cNvPr id="3" name="Footer Placeholder 2">
            <a:extLst>
              <a:ext uri="{FF2B5EF4-FFF2-40B4-BE49-F238E27FC236}">
                <a16:creationId xmlns:a16="http://schemas.microsoft.com/office/drawing/2014/main" id="{B9428E2A-3FAE-4BDD-A80B-559E8CE86E5F}"/>
              </a:ext>
            </a:extLst>
          </p:cNvPr>
          <p:cNvSpPr>
            <a:spLocks noGrp="1"/>
          </p:cNvSpPr>
          <p:nvPr>
            <p:ph type="ftr" sz="quarter" idx="11"/>
          </p:nvPr>
        </p:nvSpPr>
        <p:spPr/>
        <p:txBody>
          <a:bodyPr/>
          <a:lstStyle/>
          <a:p>
            <a:pPr lvl="0"/>
            <a:endParaRPr lang="en-none"/>
          </a:p>
        </p:txBody>
      </p:sp>
      <p:sp>
        <p:nvSpPr>
          <p:cNvPr id="4" name="Slide Number Placeholder 3">
            <a:extLst>
              <a:ext uri="{FF2B5EF4-FFF2-40B4-BE49-F238E27FC236}">
                <a16:creationId xmlns:a16="http://schemas.microsoft.com/office/drawing/2014/main" id="{8F9FBF17-72EA-464D-8FF9-FEB1C8658E93}"/>
              </a:ext>
            </a:extLst>
          </p:cNvPr>
          <p:cNvSpPr>
            <a:spLocks noGrp="1"/>
          </p:cNvSpPr>
          <p:nvPr>
            <p:ph type="sldNum" sz="quarter" idx="12"/>
          </p:nvPr>
        </p:nvSpPr>
        <p:spPr/>
        <p:txBody>
          <a:bodyPr/>
          <a:lstStyle/>
          <a:p>
            <a:pPr lvl="0"/>
            <a:fld id="{5D051EB3-8C78-4A49-A6AE-2A904CA10E38}" type="slidenum">
              <a:t>‹#›</a:t>
            </a:fld>
            <a:endParaRPr lang="en-none"/>
          </a:p>
        </p:txBody>
      </p:sp>
    </p:spTree>
    <p:extLst>
      <p:ext uri="{BB962C8B-B14F-4D97-AF65-F5344CB8AC3E}">
        <p14:creationId xmlns:p14="http://schemas.microsoft.com/office/powerpoint/2010/main" val="265167549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27B4-2C11-44EA-B9B5-F93C265D10D7}"/>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00144C-F9C0-483A-A290-D1AC06007170}"/>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804A86-5BCF-43FF-9B08-CF28E9A6AB2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209EE-EC2E-43C8-8D08-A246899708EB}"/>
              </a:ext>
            </a:extLst>
          </p:cNvPr>
          <p:cNvSpPr>
            <a:spLocks noGrp="1"/>
          </p:cNvSpPr>
          <p:nvPr>
            <p:ph type="dt" sz="half" idx="10"/>
          </p:nvPr>
        </p:nvSpPr>
        <p:spPr/>
        <p:txBody>
          <a:bodyPr/>
          <a:lstStyle/>
          <a:p>
            <a:pPr lvl="0"/>
            <a:endParaRPr lang="en-none"/>
          </a:p>
        </p:txBody>
      </p:sp>
      <p:sp>
        <p:nvSpPr>
          <p:cNvPr id="6" name="Footer Placeholder 5">
            <a:extLst>
              <a:ext uri="{FF2B5EF4-FFF2-40B4-BE49-F238E27FC236}">
                <a16:creationId xmlns:a16="http://schemas.microsoft.com/office/drawing/2014/main" id="{E611C42A-06F9-4ACD-8FD9-80F7A974CE46}"/>
              </a:ext>
            </a:extLst>
          </p:cNvPr>
          <p:cNvSpPr>
            <a:spLocks noGrp="1"/>
          </p:cNvSpPr>
          <p:nvPr>
            <p:ph type="ftr" sz="quarter" idx="11"/>
          </p:nvPr>
        </p:nvSpPr>
        <p:spPr/>
        <p:txBody>
          <a:bodyPr/>
          <a:lstStyle/>
          <a:p>
            <a:pPr lvl="0"/>
            <a:endParaRPr lang="en-none"/>
          </a:p>
        </p:txBody>
      </p:sp>
      <p:sp>
        <p:nvSpPr>
          <p:cNvPr id="7" name="Slide Number Placeholder 6">
            <a:extLst>
              <a:ext uri="{FF2B5EF4-FFF2-40B4-BE49-F238E27FC236}">
                <a16:creationId xmlns:a16="http://schemas.microsoft.com/office/drawing/2014/main" id="{0676DABE-B709-470D-94DE-F99BAF6D17EE}"/>
              </a:ext>
            </a:extLst>
          </p:cNvPr>
          <p:cNvSpPr>
            <a:spLocks noGrp="1"/>
          </p:cNvSpPr>
          <p:nvPr>
            <p:ph type="sldNum" sz="quarter" idx="12"/>
          </p:nvPr>
        </p:nvSpPr>
        <p:spPr/>
        <p:txBody>
          <a:bodyPr/>
          <a:lstStyle/>
          <a:p>
            <a:pPr lvl="0"/>
            <a:fld id="{C7239121-483D-4E24-90A4-F8A4D775A863}" type="slidenum">
              <a:t>‹#›</a:t>
            </a:fld>
            <a:endParaRPr lang="en-none"/>
          </a:p>
        </p:txBody>
      </p:sp>
    </p:spTree>
    <p:extLst>
      <p:ext uri="{BB962C8B-B14F-4D97-AF65-F5344CB8AC3E}">
        <p14:creationId xmlns:p14="http://schemas.microsoft.com/office/powerpoint/2010/main" val="27684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8ACA8-5DD9-4C74-8060-55139D3FF929}"/>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684320-3615-4E7A-A430-A55BB8A6BCD3}"/>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ACFFA2-73A7-46F0-8EE3-7C878DF769E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D865A-3EE6-4667-9BD7-9433059B94D8}"/>
              </a:ext>
            </a:extLst>
          </p:cNvPr>
          <p:cNvSpPr>
            <a:spLocks noGrp="1"/>
          </p:cNvSpPr>
          <p:nvPr>
            <p:ph type="dt" sz="half" idx="10"/>
          </p:nvPr>
        </p:nvSpPr>
        <p:spPr/>
        <p:txBody>
          <a:bodyPr/>
          <a:lstStyle/>
          <a:p>
            <a:pPr lvl="0"/>
            <a:endParaRPr lang="en-none"/>
          </a:p>
        </p:txBody>
      </p:sp>
      <p:sp>
        <p:nvSpPr>
          <p:cNvPr id="6" name="Footer Placeholder 5">
            <a:extLst>
              <a:ext uri="{FF2B5EF4-FFF2-40B4-BE49-F238E27FC236}">
                <a16:creationId xmlns:a16="http://schemas.microsoft.com/office/drawing/2014/main" id="{AE1FE970-00E0-446E-B0AE-B41681133693}"/>
              </a:ext>
            </a:extLst>
          </p:cNvPr>
          <p:cNvSpPr>
            <a:spLocks noGrp="1"/>
          </p:cNvSpPr>
          <p:nvPr>
            <p:ph type="ftr" sz="quarter" idx="11"/>
          </p:nvPr>
        </p:nvSpPr>
        <p:spPr/>
        <p:txBody>
          <a:bodyPr/>
          <a:lstStyle/>
          <a:p>
            <a:pPr lvl="0"/>
            <a:endParaRPr lang="en-none"/>
          </a:p>
        </p:txBody>
      </p:sp>
      <p:sp>
        <p:nvSpPr>
          <p:cNvPr id="7" name="Slide Number Placeholder 6">
            <a:extLst>
              <a:ext uri="{FF2B5EF4-FFF2-40B4-BE49-F238E27FC236}">
                <a16:creationId xmlns:a16="http://schemas.microsoft.com/office/drawing/2014/main" id="{A3DDE062-79ED-4238-8A34-B6906B8D459F}"/>
              </a:ext>
            </a:extLst>
          </p:cNvPr>
          <p:cNvSpPr>
            <a:spLocks noGrp="1"/>
          </p:cNvSpPr>
          <p:nvPr>
            <p:ph type="sldNum" sz="quarter" idx="12"/>
          </p:nvPr>
        </p:nvSpPr>
        <p:spPr/>
        <p:txBody>
          <a:bodyPr/>
          <a:lstStyle/>
          <a:p>
            <a:pPr lvl="0"/>
            <a:fld id="{1B7DFED1-2525-4B83-9A96-70FE17503007}" type="slidenum">
              <a:t>‹#›</a:t>
            </a:fld>
            <a:endParaRPr lang="en-none"/>
          </a:p>
        </p:txBody>
      </p:sp>
    </p:spTree>
    <p:extLst>
      <p:ext uri="{BB962C8B-B14F-4D97-AF65-F5344CB8AC3E}">
        <p14:creationId xmlns:p14="http://schemas.microsoft.com/office/powerpoint/2010/main" val="345313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EF563-BE2E-4744-8177-23215393C50F}"/>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en-none"/>
          </a:p>
        </p:txBody>
      </p:sp>
      <p:sp>
        <p:nvSpPr>
          <p:cNvPr id="3" name="Text Placeholder 2">
            <a:extLst>
              <a:ext uri="{FF2B5EF4-FFF2-40B4-BE49-F238E27FC236}">
                <a16:creationId xmlns:a16="http://schemas.microsoft.com/office/drawing/2014/main" id="{8BF3D928-011F-4B8E-845F-F4718C91FEF3}"/>
              </a:ext>
            </a:extLst>
          </p:cNvPr>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one"/>
          </a:p>
        </p:txBody>
      </p:sp>
      <p:sp>
        <p:nvSpPr>
          <p:cNvPr id="4" name="Date Placeholder 3">
            <a:extLst>
              <a:ext uri="{FF2B5EF4-FFF2-40B4-BE49-F238E27FC236}">
                <a16:creationId xmlns:a16="http://schemas.microsoft.com/office/drawing/2014/main" id="{8ED1F4A9-676B-4FED-90CC-D259153A1084}"/>
              </a:ext>
            </a:extLst>
          </p:cNvPr>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en-none" sz="1400" kern="1200">
                <a:latin typeface="Times New Roman" pitchFamily="18"/>
                <a:ea typeface="Arial Unicode MS" pitchFamily="2"/>
                <a:cs typeface="Tahoma" pitchFamily="2"/>
              </a:defRPr>
            </a:lvl1pPr>
          </a:lstStyle>
          <a:p>
            <a:pPr lvl="0"/>
            <a:endParaRPr lang="en-none"/>
          </a:p>
        </p:txBody>
      </p:sp>
      <p:sp>
        <p:nvSpPr>
          <p:cNvPr id="5" name="Footer Placeholder 4">
            <a:extLst>
              <a:ext uri="{FF2B5EF4-FFF2-40B4-BE49-F238E27FC236}">
                <a16:creationId xmlns:a16="http://schemas.microsoft.com/office/drawing/2014/main" id="{51D9B1EF-B838-4206-B5B9-05AD5D843321}"/>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en-none" sz="1400" kern="1200">
                <a:latin typeface="Times New Roman" pitchFamily="18"/>
                <a:ea typeface="Arial Unicode MS" pitchFamily="2"/>
                <a:cs typeface="Tahoma" pitchFamily="2"/>
              </a:defRPr>
            </a:lvl1pPr>
          </a:lstStyle>
          <a:p>
            <a:pPr lvl="0"/>
            <a:endParaRPr lang="en-none"/>
          </a:p>
        </p:txBody>
      </p:sp>
      <p:sp>
        <p:nvSpPr>
          <p:cNvPr id="6" name="Slide Number Placeholder 5">
            <a:extLst>
              <a:ext uri="{FF2B5EF4-FFF2-40B4-BE49-F238E27FC236}">
                <a16:creationId xmlns:a16="http://schemas.microsoft.com/office/drawing/2014/main" id="{A95FB7A9-7D24-4986-B234-DA4AA309A424}"/>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en-none" sz="1400" kern="1200">
                <a:latin typeface="Times New Roman" pitchFamily="18"/>
                <a:ea typeface="Arial Unicode MS" pitchFamily="2"/>
                <a:cs typeface="Tahoma" pitchFamily="2"/>
              </a:defRPr>
            </a:lvl1pPr>
          </a:lstStyle>
          <a:p>
            <a:pPr lvl="0"/>
            <a:fld id="{EA1BAF7C-32AD-4C3D-AC7E-199476637612}" type="slidenum">
              <a:t>‹#›</a:t>
            </a:fld>
            <a:endParaRPr lang="en-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n-none" sz="4400" b="0" i="0" u="none" strike="noStrike" kern="1200">
          <a:ln>
            <a:noFill/>
          </a:ln>
          <a:latin typeface="Arial" pitchFamily="18"/>
        </a:defRPr>
      </a:lvl1pPr>
    </p:titleStyle>
    <p:bodyStyle>
      <a:lvl1pPr marL="0" marR="0" indent="0" rtl="0" hangingPunct="0">
        <a:spcBef>
          <a:spcPts val="0"/>
        </a:spcBef>
        <a:spcAft>
          <a:spcPts val="1414"/>
        </a:spcAft>
        <a:tabLst/>
        <a:defRPr lang="en-none" sz="3200" b="0" i="0" u="none" strike="noStrike" kern="1200">
          <a:ln>
            <a:noFill/>
          </a:ln>
          <a:latin typeface="Arial"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E182B589-A652-42F9-B7D5-F75DBA8BED43}"/>
              </a:ext>
            </a:extLst>
          </p:cNvPr>
          <p:cNvSpPr txBox="1"/>
          <p:nvPr/>
        </p:nvSpPr>
        <p:spPr>
          <a:xfrm>
            <a:off x="3443760" y="7007039"/>
            <a:ext cx="3191760" cy="402480"/>
          </a:xfrm>
          <a:prstGeom prst="rect">
            <a:avLst/>
          </a:prstGeom>
          <a:noFill/>
          <a:ln>
            <a:noFill/>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3" name="Date Placeholder 1">
            <a:extLst>
              <a:ext uri="{FF2B5EF4-FFF2-40B4-BE49-F238E27FC236}">
                <a16:creationId xmlns:a16="http://schemas.microsoft.com/office/drawing/2014/main" id="{97F651C6-EE86-4CF1-83F6-ABE431961BC4}"/>
              </a:ext>
            </a:extLst>
          </p:cNvPr>
          <p:cNvSpPr txBox="1">
            <a:spLocks noGrp="1"/>
          </p:cNvSpPr>
          <p:nvPr>
            <p:ph type="dt" sz="half" idx="2"/>
          </p:nvPr>
        </p:nvSpPr>
        <p:spPr>
          <a:xfrm>
            <a:off x="503999" y="7007039"/>
            <a:ext cx="2329200" cy="379800"/>
          </a:xfrm>
          <a:prstGeom prst="rect">
            <a:avLst/>
          </a:prstGeom>
          <a:noFill/>
          <a:ln>
            <a:noFill/>
          </a:ln>
        </p:spPr>
        <p:txBody>
          <a:bodyPr wrap="square" lIns="90000" tIns="46800" rIns="90000" bIns="46800" anchor="ctr" anchorCtr="0">
            <a:noAutofit/>
          </a:bodyPr>
          <a:lstStyle>
            <a:lvl1pPr marL="0" marR="0" lvl="0" indent="0" algn="l"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GB" sz="1800" b="0" i="0" u="none" strike="noStrike" kern="1200" spc="0" baseline="0">
                <a:solidFill>
                  <a:srgbClr val="000000"/>
                </a:solidFill>
                <a:latin typeface="Calibri" pitchFamily="34"/>
                <a:ea typeface="MS PGothic" pitchFamily="34"/>
                <a:cs typeface="Tahoma" pitchFamily="2"/>
              </a:defRPr>
            </a:lvl1pPr>
          </a:lstStyle>
          <a:p>
            <a:pPr lvl="0"/>
            <a:r>
              <a:rPr lang="en-GB"/>
              <a:t>20/01/19</a:t>
            </a:r>
          </a:p>
        </p:txBody>
      </p:sp>
      <p:sp>
        <p:nvSpPr>
          <p:cNvPr id="4" name="Slide Number Placeholder 2">
            <a:extLst>
              <a:ext uri="{FF2B5EF4-FFF2-40B4-BE49-F238E27FC236}">
                <a16:creationId xmlns:a16="http://schemas.microsoft.com/office/drawing/2014/main" id="{97F21506-C131-473F-AB73-AC3ACF83F160}"/>
              </a:ext>
            </a:extLst>
          </p:cNvPr>
          <p:cNvSpPr txBox="1">
            <a:spLocks noGrp="1"/>
          </p:cNvSpPr>
          <p:nvPr>
            <p:ph type="sldNum" sz="quarter" idx="4"/>
          </p:nvPr>
        </p:nvSpPr>
        <p:spPr>
          <a:xfrm>
            <a:off x="7223760" y="7007039"/>
            <a:ext cx="2329200" cy="379800"/>
          </a:xfrm>
          <a:prstGeom prst="rect">
            <a:avLst/>
          </a:prstGeom>
          <a:noFill/>
          <a:ln>
            <a:noFill/>
          </a:ln>
        </p:spPr>
        <p:txBody>
          <a:bodyPr wrap="square" lIns="90000" tIns="46800" rIns="90000" bIns="46800" anchor="ctr" anchorCtr="0">
            <a:noAutofit/>
          </a:bodyPr>
          <a:lstStyle>
            <a:lvl1pPr marL="0" marR="0" lvl="0" indent="0" algn="l"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800" b="0" i="0" u="none" strike="noStrike" kern="1200" spc="0" baseline="0">
                <a:solidFill>
                  <a:srgbClr val="000000"/>
                </a:solidFill>
                <a:latin typeface="Calibri" pitchFamily="34"/>
                <a:ea typeface="MS PGothic" pitchFamily="34"/>
                <a:cs typeface="Tahoma" pitchFamily="2"/>
              </a:defRPr>
            </a:lvl1pPr>
          </a:lstStyle>
          <a:p>
            <a:pPr lvl="0"/>
            <a:fld id="{637DC2A4-0782-4A4D-A9F1-47960177C2BB}" type="slidenum">
              <a:t>‹#›</a:t>
            </a:fld>
            <a:endParaRPr lang="en-US"/>
          </a:p>
        </p:txBody>
      </p:sp>
      <p:sp>
        <p:nvSpPr>
          <p:cNvPr id="5" name="Title Placeholder 4">
            <a:extLst>
              <a:ext uri="{FF2B5EF4-FFF2-40B4-BE49-F238E27FC236}">
                <a16:creationId xmlns:a16="http://schemas.microsoft.com/office/drawing/2014/main" id="{0E310DEE-D4BF-44A6-9F41-406213803F03}"/>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en-none"/>
          </a:p>
        </p:txBody>
      </p:sp>
      <p:sp>
        <p:nvSpPr>
          <p:cNvPr id="6" name="Text Placeholder 5">
            <a:extLst>
              <a:ext uri="{FF2B5EF4-FFF2-40B4-BE49-F238E27FC236}">
                <a16:creationId xmlns:a16="http://schemas.microsoft.com/office/drawing/2014/main" id="{31491EE5-6063-4EF8-BA4D-8CBDEE3D8C8A}"/>
              </a:ext>
            </a:extLst>
          </p:cNvPr>
          <p:cNvSpPr txBox="1">
            <a:spLocks noGrp="1"/>
          </p:cNvSpPr>
          <p:nvPr>
            <p:ph type="body" idx="1"/>
          </p:nvPr>
        </p:nvSpPr>
        <p:spPr>
          <a:xfrm>
            <a:off x="503999" y="1768680"/>
            <a:ext cx="9071640" cy="4989240"/>
          </a:xfrm>
          <a:prstGeom prst="rect">
            <a:avLst/>
          </a:prstGeom>
          <a:noFill/>
          <a:ln>
            <a:noFill/>
          </a:ln>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one"/>
          </a:p>
        </p:txBody>
      </p:sp>
    </p:spTree>
  </p:cSld>
  <p:clrMap bg1="lt1" tx1="dk1" bg2="lt2" tx2="dk2" accent1="accent1" accent2="accent2" accent3="accent3" accent4="accent4" accent5="accent5" accent6="accent6" hlink="hlink" folHlink="folHlink"/>
  <p:txStyles>
    <p:titleStyle>
      <a:lvl1pPr algn="ctr" rtl="0" hangingPunct="0">
        <a:tabLst/>
        <a:defRPr lang="en-none" sz="5670" b="0" i="0" u="none" strike="noStrike" kern="1200">
          <a:ln>
            <a:noFill/>
          </a:ln>
          <a:latin typeface="Arial" pitchFamily="18"/>
        </a:defRPr>
      </a:lvl1pPr>
    </p:titleStyle>
    <p:bodyStyle>
      <a:lvl1pPr marL="0" marR="0" indent="0" rtl="0" hangingPunct="0">
        <a:spcBef>
          <a:spcPts val="0"/>
        </a:spcBef>
        <a:spcAft>
          <a:spcPts val="1559"/>
        </a:spcAft>
        <a:tabLst/>
        <a:defRPr lang="en-none" sz="3530" b="0" i="0" u="none" strike="noStrike" kern="1200">
          <a:ln>
            <a:noFill/>
          </a:ln>
          <a:latin typeface="Arial"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428499B1-3D41-4055-B647-DA810F353019}"/>
              </a:ext>
            </a:extLst>
          </p:cNvPr>
          <p:cNvSpPr txBox="1"/>
          <p:nvPr/>
        </p:nvSpPr>
        <p:spPr>
          <a:xfrm>
            <a:off x="7223760" y="7007039"/>
            <a:ext cx="2352240" cy="402480"/>
          </a:xfrm>
          <a:prstGeom prst="rect">
            <a:avLst/>
          </a:prstGeom>
          <a:noFill/>
          <a:ln>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fld id="{FF6B3254-265B-4FC1-882D-F2A8D49C9B85}" type="slidenum">
              <a:rPr lang="en-US" sz="1200" b="0" i="0" u="none" strike="noStrike" kern="1200" spc="0" baseline="0">
                <a:ln>
                  <a:noFill/>
                </a:ln>
                <a:solidFill>
                  <a:srgbClr val="898989"/>
                </a:solidFill>
                <a:latin typeface="Calibri" pitchFamily="34"/>
                <a:ea typeface="ＭＳ Ｐゴシック" pitchFamily="34"/>
                <a:cs typeface="Arial Unicode MS" pitchFamily="2"/>
              </a:rPr>
              <a:t>1</a:t>
            </a:fld>
            <a:endParaRPr lang="en-US" sz="1200" b="0" i="0" u="none" strike="noStrike" kern="1200" spc="0" baseline="0">
              <a:ln>
                <a:noFill/>
              </a:ln>
              <a:solidFill>
                <a:srgbClr val="898989"/>
              </a:solidFill>
              <a:latin typeface="Calibri" pitchFamily="34"/>
              <a:ea typeface="ＭＳ Ｐゴシック" pitchFamily="34"/>
              <a:cs typeface="Arial Unicode MS" pitchFamily="2"/>
            </a:endParaRPr>
          </a:p>
        </p:txBody>
      </p:sp>
      <p:pic>
        <p:nvPicPr>
          <p:cNvPr id="3" name="Picture 2">
            <a:extLst>
              <a:ext uri="{FF2B5EF4-FFF2-40B4-BE49-F238E27FC236}">
                <a16:creationId xmlns:a16="http://schemas.microsoft.com/office/drawing/2014/main" id="{15A3C0EB-DBDA-40CE-A0A0-2991BC00EA11}"/>
              </a:ext>
            </a:extLst>
          </p:cNvPr>
          <p:cNvPicPr>
            <a:picLocks noChangeAspect="1"/>
          </p:cNvPicPr>
          <p:nvPr/>
        </p:nvPicPr>
        <p:blipFill>
          <a:blip r:embed="rId3"/>
          <a:srcRect/>
          <a:stretch>
            <a:fillRect/>
          </a:stretch>
        </p:blipFill>
        <p:spPr>
          <a:xfrm>
            <a:off x="0" y="0"/>
            <a:ext cx="2310120" cy="1007999"/>
          </a:xfrm>
          <a:prstGeom prst="rect">
            <a:avLst/>
          </a:prstGeom>
          <a:noFill/>
          <a:ln>
            <a:noFill/>
          </a:ln>
        </p:spPr>
      </p:pic>
      <p:sp>
        <p:nvSpPr>
          <p:cNvPr id="4" name="Text Box 3">
            <a:extLst>
              <a:ext uri="{FF2B5EF4-FFF2-40B4-BE49-F238E27FC236}">
                <a16:creationId xmlns:a16="http://schemas.microsoft.com/office/drawing/2014/main" id="{D5AE7B0F-613B-4E80-B06C-6A89489464DB}"/>
              </a:ext>
            </a:extLst>
          </p:cNvPr>
          <p:cNvSpPr txBox="1"/>
          <p:nvPr/>
        </p:nvSpPr>
        <p:spPr>
          <a:xfrm>
            <a:off x="1681560" y="2036879"/>
            <a:ext cx="7650084" cy="2974854"/>
          </a:xfrm>
          <a:prstGeom prst="rect">
            <a:avLst/>
          </a:prstGeom>
          <a:noFill/>
          <a:ln>
            <a:noFill/>
          </a:ln>
        </p:spPr>
        <p:txBody>
          <a:bodyPr vert="horz" wrap="non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r>
              <a:rPr lang="en-US" sz="2800" b="1" i="0" u="none" strike="noStrike" kern="1200" spc="0" baseline="0" dirty="0">
                <a:ln>
                  <a:noFill/>
                </a:ln>
                <a:solidFill>
                  <a:srgbClr val="000000"/>
                </a:solidFill>
                <a:latin typeface="Calibri" pitchFamily="34"/>
                <a:ea typeface="ＭＳ Ｐゴシック" pitchFamily="34"/>
                <a:cs typeface="Arial Unicode MS" pitchFamily="2"/>
              </a:rPr>
              <a:t>Macroeconomics II</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endParaRPr lang="en-US" sz="2400" b="0" i="0" u="none" strike="noStrike" kern="1200" spc="0" baseline="0" dirty="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r>
              <a:rPr lang="en-US" sz="2400" b="1" i="0" u="sng" strike="noStrike" kern="1200" spc="0" baseline="0">
                <a:ln>
                  <a:noFill/>
                </a:ln>
                <a:solidFill>
                  <a:srgbClr val="000000"/>
                </a:solidFill>
                <a:uFillTx/>
                <a:latin typeface="Calibri" pitchFamily="34"/>
                <a:ea typeface="ＭＳ Ｐゴシック" pitchFamily="34"/>
                <a:cs typeface="Arial Unicode MS" pitchFamily="2"/>
              </a:rPr>
              <a:t>Lecture 04 </a:t>
            </a:r>
            <a:r>
              <a:rPr lang="en-US" sz="2400" b="1" i="0" u="none" strike="noStrike" kern="1200" spc="0" baseline="0">
                <a:ln>
                  <a:noFill/>
                </a:ln>
                <a:solidFill>
                  <a:srgbClr val="000000"/>
                </a:solidFill>
                <a:latin typeface="Calibri" pitchFamily="34"/>
                <a:ea typeface="ＭＳ Ｐゴシック" pitchFamily="34"/>
                <a:cs typeface="Arial Unicode MS" pitchFamily="2"/>
              </a:rPr>
              <a:t>(February 2023)</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endParaRPr lang="en-US" sz="2400" b="1" i="0" u="none" strike="noStrike" kern="1200" spc="0" baseline="0" dirty="0">
              <a:ln>
                <a:noFill/>
              </a:ln>
              <a:solidFill>
                <a:srgbClr val="000000"/>
              </a:solidFill>
              <a:latin typeface="Calibri" pitchFamily="34"/>
              <a:ea typeface="ＭＳ Ｐゴシック" pitchFamily="34"/>
              <a:cs typeface="Arial Unicode MS"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r>
              <a:rPr lang="en-US" sz="2800" b="1" i="0" u="none" strike="noStrike" kern="1200" spc="0" baseline="0" dirty="0">
                <a:ln>
                  <a:noFill/>
                </a:ln>
                <a:solidFill>
                  <a:srgbClr val="000000"/>
                </a:solidFill>
                <a:latin typeface="Calibri" pitchFamily="34"/>
                <a:ea typeface="ＭＳ Ｐゴシック" pitchFamily="34"/>
                <a:cs typeface="Arial Unicode MS" pitchFamily="2"/>
              </a:rPr>
              <a:t>Growth in reality:</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r>
              <a:rPr lang="en-US" sz="2800" b="1" i="0" u="none" strike="noStrike" kern="1200" spc="0" baseline="0" dirty="0">
                <a:ln>
                  <a:noFill/>
                </a:ln>
                <a:solidFill>
                  <a:srgbClr val="0070C0"/>
                </a:solidFill>
                <a:latin typeface="Calibri" pitchFamily="34"/>
                <a:ea typeface="ＭＳ Ｐゴシック" pitchFamily="34"/>
                <a:cs typeface="Arial Unicode MS" pitchFamily="2"/>
              </a:rPr>
              <a:t>The cases of the US, Japan, South Korea and China</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endParaRPr lang="en-US" sz="2800" b="0" i="0" u="none" strike="noStrike" kern="1200" spc="0" baseline="0" dirty="0">
              <a:ln>
                <a:noFill/>
              </a:ln>
              <a:solidFill>
                <a:srgbClr val="000000"/>
              </a:solidFill>
              <a:latin typeface="Calibri" pitchFamily="34"/>
              <a:ea typeface="ＭＳ Ｐゴシック" pitchFamily="34"/>
              <a:cs typeface="Arial Unicode MS"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A077-16C5-439A-A837-9F216CCEFCAE}"/>
              </a:ext>
            </a:extLst>
          </p:cNvPr>
          <p:cNvSpPr txBox="1">
            <a:spLocks noGrp="1"/>
          </p:cNvSpPr>
          <p:nvPr>
            <p:ph type="title" idx="4294967295"/>
          </p:nvPr>
        </p:nvSpPr>
        <p:spPr>
          <a:xfrm>
            <a:off x="-302040" y="100800"/>
            <a:ext cx="9071640" cy="1262160"/>
          </a:xfrm>
        </p:spPr>
        <p:txBody>
          <a:bodyPr/>
          <a:lstStyle/>
          <a:p>
            <a:pPr lvl="0"/>
            <a:r>
              <a:rPr lang="en-none" sz="5400"/>
              <a:t>The case of Toyota</a:t>
            </a:r>
          </a:p>
        </p:txBody>
      </p:sp>
      <p:pic>
        <p:nvPicPr>
          <p:cNvPr id="3" name="Picture Placeholder 2">
            <a:extLst>
              <a:ext uri="{FF2B5EF4-FFF2-40B4-BE49-F238E27FC236}">
                <a16:creationId xmlns:a16="http://schemas.microsoft.com/office/drawing/2014/main" id="{426A5BDD-0386-4D67-9C22-4EEBB560B574}"/>
              </a:ext>
            </a:extLst>
          </p:cNvPr>
          <p:cNvPicPr>
            <a:picLocks noGrp="1" noChangeAspect="1"/>
          </p:cNvPicPr>
          <p:nvPr>
            <p:ph type="pic" idx="4294967295"/>
          </p:nvPr>
        </p:nvPicPr>
        <p:blipFill>
          <a:blip r:embed="rId3">
            <a:lum/>
            <a:alphaModFix/>
          </a:blip>
          <a:srcRect/>
          <a:stretch>
            <a:fillRect/>
          </a:stretch>
        </p:blipFill>
        <p:spPr>
          <a:xfrm>
            <a:off x="474840" y="2638440"/>
            <a:ext cx="3011400" cy="3406680"/>
          </a:xfrm>
        </p:spPr>
      </p:pic>
      <p:sp>
        <p:nvSpPr>
          <p:cNvPr id="4" name="Text Placeholder 3">
            <a:extLst>
              <a:ext uri="{FF2B5EF4-FFF2-40B4-BE49-F238E27FC236}">
                <a16:creationId xmlns:a16="http://schemas.microsoft.com/office/drawing/2014/main" id="{114C3D92-A066-44B1-9EAE-42380D590932}"/>
              </a:ext>
            </a:extLst>
          </p:cNvPr>
          <p:cNvSpPr txBox="1">
            <a:spLocks noGrp="1"/>
          </p:cNvSpPr>
          <p:nvPr>
            <p:ph type="body" idx="4294967295"/>
          </p:nvPr>
        </p:nvSpPr>
        <p:spPr>
          <a:xfrm>
            <a:off x="4006440" y="1504440"/>
            <a:ext cx="5831640" cy="5594759"/>
          </a:xfrm>
        </p:spPr>
        <p:txBody>
          <a:bodyPr/>
          <a:lstStyle/>
          <a:p>
            <a:pPr lvl="0">
              <a:spcAft>
                <a:spcPts val="1559"/>
              </a:spcAft>
              <a:buSzPct val="45000"/>
              <a:buFont typeface="StarSymbol"/>
              <a:buChar char="●"/>
            </a:pPr>
            <a:r>
              <a:rPr lang="en-none" sz="3530"/>
              <a:t>Toyota was a textile manufacturer, moved into the car business by 1933</a:t>
            </a:r>
          </a:p>
          <a:p>
            <a:pPr lvl="0">
              <a:spcAft>
                <a:spcPts val="1559"/>
              </a:spcAft>
              <a:buSzPct val="45000"/>
              <a:buFont typeface="StarSymbol"/>
              <a:buChar char="●"/>
            </a:pPr>
            <a:r>
              <a:rPr lang="en-none" sz="3530"/>
              <a:t>The Japanese government kicked out Ford and General Motors in 1939</a:t>
            </a:r>
          </a:p>
          <a:p>
            <a:pPr lvl="0">
              <a:spcAft>
                <a:spcPts val="1559"/>
              </a:spcAft>
              <a:buSzPct val="45000"/>
              <a:buFont typeface="StarSymbol"/>
              <a:buChar char="●"/>
            </a:pPr>
            <a:r>
              <a:rPr lang="en-none" sz="3530"/>
              <a:t>Public funds bailed out Toyota in 1949</a:t>
            </a:r>
          </a:p>
          <a:p>
            <a:pPr lvl="0">
              <a:spcAft>
                <a:spcPts val="1559"/>
              </a:spcAft>
              <a:buSzPct val="45000"/>
              <a:buFont typeface="StarSymbol"/>
              <a:buChar char="●"/>
            </a:pPr>
            <a:r>
              <a:rPr lang="en-none" sz="3530"/>
              <a:t>The largest world manufacturer today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CEB0-D2E7-423B-8369-A9B7E93C72EA}"/>
              </a:ext>
            </a:extLst>
          </p:cNvPr>
          <p:cNvSpPr txBox="1">
            <a:spLocks noGrp="1"/>
          </p:cNvSpPr>
          <p:nvPr>
            <p:ph type="title" idx="4294967295"/>
          </p:nvPr>
        </p:nvSpPr>
        <p:spPr>
          <a:xfrm>
            <a:off x="503640" y="301320"/>
            <a:ext cx="9071640" cy="1262160"/>
          </a:xfrm>
        </p:spPr>
        <p:txBody>
          <a:bodyPr/>
          <a:lstStyle/>
          <a:p>
            <a:pPr lvl="0"/>
            <a:r>
              <a:rPr lang="en-none" sz="5670"/>
              <a:t>Japan and Argentina</a:t>
            </a:r>
          </a:p>
        </p:txBody>
      </p:sp>
      <p:sp>
        <p:nvSpPr>
          <p:cNvPr id="3" name="Text Placeholder 2">
            <a:extLst>
              <a:ext uri="{FF2B5EF4-FFF2-40B4-BE49-F238E27FC236}">
                <a16:creationId xmlns:a16="http://schemas.microsoft.com/office/drawing/2014/main" id="{4B55D50A-8A79-44D3-9586-DE048261CCE2}"/>
              </a:ext>
            </a:extLst>
          </p:cNvPr>
          <p:cNvSpPr txBox="1">
            <a:spLocks noGrp="1"/>
          </p:cNvSpPr>
          <p:nvPr>
            <p:ph type="body" idx="4294967295"/>
          </p:nvPr>
        </p:nvSpPr>
        <p:spPr>
          <a:xfrm>
            <a:off x="503640" y="1768680"/>
            <a:ext cx="4426560" cy="4989240"/>
          </a:xfrm>
        </p:spPr>
        <p:txBody>
          <a:bodyPr/>
          <a:lstStyle/>
          <a:p>
            <a:pPr lvl="0">
              <a:spcAft>
                <a:spcPts val="1559"/>
              </a:spcAft>
              <a:buSzPct val="45000"/>
              <a:buFont typeface="StarSymbol"/>
              <a:buChar char="●"/>
            </a:pPr>
            <a:r>
              <a:rPr lang="en-none" sz="3530"/>
              <a:t>1950s: Argentina's GDP per capita was 3 times that of Japan</a:t>
            </a:r>
          </a:p>
          <a:p>
            <a:pPr lvl="0">
              <a:spcAft>
                <a:spcPts val="1559"/>
              </a:spcAft>
              <a:buSzPct val="45000"/>
              <a:buFont typeface="StarSymbol"/>
              <a:buChar char="●"/>
            </a:pPr>
            <a:r>
              <a:rPr lang="en-none" sz="3530"/>
              <a:t>Today:</a:t>
            </a:r>
          </a:p>
          <a:p>
            <a:pPr marL="0" lvl="1" indent="0" hangingPunct="0">
              <a:spcBef>
                <a:spcPts val="0"/>
              </a:spcBef>
              <a:spcAft>
                <a:spcPts val="1559"/>
              </a:spcAft>
              <a:buSzPct val="75000"/>
              <a:buFont typeface="StarSymbol"/>
              <a:buChar char="–"/>
            </a:pPr>
            <a:r>
              <a:rPr lang="en-none" sz="3530">
                <a:latin typeface="Arial" pitchFamily="18"/>
              </a:rPr>
              <a:t>Argentina: 14,400 dollars</a:t>
            </a:r>
          </a:p>
          <a:p>
            <a:pPr marL="0" lvl="1" indent="0" hangingPunct="0">
              <a:spcBef>
                <a:spcPts val="0"/>
              </a:spcBef>
              <a:spcAft>
                <a:spcPts val="1559"/>
              </a:spcAft>
              <a:buSzPct val="75000"/>
              <a:buFont typeface="StarSymbol"/>
              <a:buChar char="–"/>
            </a:pPr>
            <a:r>
              <a:rPr lang="en-none" sz="3530">
                <a:latin typeface="Arial" pitchFamily="18"/>
              </a:rPr>
              <a:t>Japan: 38,400 dollars</a:t>
            </a:r>
          </a:p>
        </p:txBody>
      </p:sp>
      <p:sp>
        <p:nvSpPr>
          <p:cNvPr id="4" name="Text Placeholder 3">
            <a:extLst>
              <a:ext uri="{FF2B5EF4-FFF2-40B4-BE49-F238E27FC236}">
                <a16:creationId xmlns:a16="http://schemas.microsoft.com/office/drawing/2014/main" id="{9091E9BE-1291-42A4-8708-358E84A2932C}"/>
              </a:ext>
            </a:extLst>
          </p:cNvPr>
          <p:cNvSpPr txBox="1">
            <a:spLocks noGrp="1"/>
          </p:cNvSpPr>
          <p:nvPr>
            <p:ph type="body" idx="4294967295"/>
          </p:nvPr>
        </p:nvSpPr>
        <p:spPr>
          <a:xfrm>
            <a:off x="5151960" y="1768680"/>
            <a:ext cx="4426560" cy="4989240"/>
          </a:xfrm>
        </p:spPr>
        <p:txBody>
          <a:bodyPr/>
          <a:lstStyle/>
          <a:p>
            <a:pPr lvl="0">
              <a:spcAft>
                <a:spcPts val="1559"/>
              </a:spcAft>
              <a:buSzPct val="45000"/>
              <a:buFont typeface="StarSymbol"/>
              <a:buChar char="●"/>
            </a:pPr>
            <a:r>
              <a:rPr lang="en-none" sz="3530" b="1"/>
              <a:t>Simon Kuznets</a:t>
            </a:r>
            <a:r>
              <a:rPr lang="en-none" sz="3530"/>
              <a:t>: there are four types of economies, developed, underdeveloped, Japan and Argentina...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grpId="1"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030A-3775-419B-863B-00EA3791DC68}"/>
              </a:ext>
            </a:extLst>
          </p:cNvPr>
          <p:cNvSpPr txBox="1">
            <a:spLocks noGrp="1"/>
          </p:cNvSpPr>
          <p:nvPr>
            <p:ph type="title" idx="4294967295"/>
          </p:nvPr>
        </p:nvSpPr>
        <p:spPr>
          <a:xfrm>
            <a:off x="1280159" y="-91440"/>
            <a:ext cx="9071640" cy="1262160"/>
          </a:xfrm>
        </p:spPr>
        <p:txBody>
          <a:bodyPr/>
          <a:lstStyle/>
          <a:p>
            <a:pPr lvl="0"/>
            <a:r>
              <a:rPr lang="en-none" sz="5670"/>
              <a:t>The example of Nokia</a:t>
            </a:r>
          </a:p>
        </p:txBody>
      </p:sp>
      <p:sp>
        <p:nvSpPr>
          <p:cNvPr id="3" name="Text Placeholder 2">
            <a:extLst>
              <a:ext uri="{FF2B5EF4-FFF2-40B4-BE49-F238E27FC236}">
                <a16:creationId xmlns:a16="http://schemas.microsoft.com/office/drawing/2014/main" id="{2F679D21-77D0-415F-8376-178B1C5AF862}"/>
              </a:ext>
            </a:extLst>
          </p:cNvPr>
          <p:cNvSpPr txBox="1">
            <a:spLocks noGrp="1"/>
          </p:cNvSpPr>
          <p:nvPr>
            <p:ph type="body" idx="4294967295"/>
          </p:nvPr>
        </p:nvSpPr>
        <p:spPr>
          <a:xfrm>
            <a:off x="259200" y="1837799"/>
            <a:ext cx="3218400" cy="4989240"/>
          </a:xfrm>
        </p:spPr>
        <p:txBody>
          <a:bodyPr/>
          <a:lstStyle/>
          <a:p>
            <a:pPr>
              <a:spcAft>
                <a:spcPts val="1559"/>
              </a:spcAft>
            </a:pPr>
            <a:endParaRPr lang="en-none" sz="3530"/>
          </a:p>
        </p:txBody>
      </p:sp>
      <p:sp>
        <p:nvSpPr>
          <p:cNvPr id="4" name="Text Placeholder 3">
            <a:extLst>
              <a:ext uri="{FF2B5EF4-FFF2-40B4-BE49-F238E27FC236}">
                <a16:creationId xmlns:a16="http://schemas.microsoft.com/office/drawing/2014/main" id="{AA20E749-5A64-4DF0-BF10-8131BC40A7ED}"/>
              </a:ext>
            </a:extLst>
          </p:cNvPr>
          <p:cNvSpPr txBox="1">
            <a:spLocks noGrp="1"/>
          </p:cNvSpPr>
          <p:nvPr>
            <p:ph type="body" idx="4294967295"/>
          </p:nvPr>
        </p:nvSpPr>
        <p:spPr>
          <a:xfrm>
            <a:off x="3659400" y="1539000"/>
            <a:ext cx="5972400" cy="5850360"/>
          </a:xfrm>
        </p:spPr>
        <p:txBody>
          <a:bodyPr/>
          <a:lstStyle/>
          <a:p>
            <a:pPr lvl="0">
              <a:spcAft>
                <a:spcPts val="1559"/>
              </a:spcAft>
              <a:buSzPct val="45000"/>
              <a:buFont typeface="StarSymbol"/>
              <a:buChar char="●"/>
            </a:pPr>
            <a:r>
              <a:rPr lang="en-none" sz="2800"/>
              <a:t>1960s Wood exploitation (radio communication among workers)</a:t>
            </a:r>
          </a:p>
          <a:p>
            <a:pPr lvl="0">
              <a:spcAft>
                <a:spcPts val="1559"/>
              </a:spcAft>
              <a:buSzPct val="45000"/>
              <a:buFont typeface="StarSymbol"/>
              <a:buChar char="●"/>
            </a:pPr>
            <a:r>
              <a:rPr lang="en-none" sz="2800"/>
              <a:t>1970s innovation in semi-conductors</a:t>
            </a:r>
          </a:p>
          <a:p>
            <a:pPr lvl="0">
              <a:spcAft>
                <a:spcPts val="1559"/>
              </a:spcAft>
              <a:buSzPct val="45000"/>
              <a:buFont typeface="StarSymbol"/>
              <a:buChar char="●"/>
            </a:pPr>
            <a:r>
              <a:rPr lang="en-none" sz="2800"/>
              <a:t>17 years of research for the domination of the world market until 2003 (half of world sales) + public financing</a:t>
            </a:r>
          </a:p>
          <a:p>
            <a:pPr lvl="0">
              <a:spcAft>
                <a:spcPts val="1559"/>
              </a:spcAft>
              <a:buSzPct val="45000"/>
              <a:buFont typeface="StarSymbol"/>
              <a:buChar char="●"/>
            </a:pPr>
            <a:r>
              <a:rPr lang="en-none" sz="2800"/>
              <a:t>2007 iphone (from 5% share in the world market)</a:t>
            </a:r>
          </a:p>
          <a:p>
            <a:pPr lvl="0">
              <a:spcAft>
                <a:spcPts val="1559"/>
              </a:spcAft>
              <a:buSzPct val="45000"/>
              <a:buFont typeface="StarSymbol"/>
              <a:buChar char="●"/>
            </a:pPr>
            <a:r>
              <a:rPr lang="en-none" sz="2800"/>
              <a:t>Looses 90%, sold to Microsoft</a:t>
            </a:r>
          </a:p>
          <a:p>
            <a:pPr lvl="0">
              <a:spcAft>
                <a:spcPts val="1559"/>
              </a:spcAft>
              <a:buSzPct val="45000"/>
              <a:buFont typeface="StarSymbol"/>
              <a:buChar char="●"/>
            </a:pPr>
            <a:r>
              <a:rPr lang="en-none" sz="2800"/>
              <a:t>Back with 5G?</a:t>
            </a:r>
          </a:p>
        </p:txBody>
      </p:sp>
      <p:pic>
        <p:nvPicPr>
          <p:cNvPr id="5" name="Picture 4">
            <a:extLst>
              <a:ext uri="{FF2B5EF4-FFF2-40B4-BE49-F238E27FC236}">
                <a16:creationId xmlns:a16="http://schemas.microsoft.com/office/drawing/2014/main" id="{7936EE32-4858-4CA3-8FF9-B0688020CEAF}"/>
              </a:ext>
            </a:extLst>
          </p:cNvPr>
          <p:cNvPicPr>
            <a:picLocks noChangeAspect="1"/>
          </p:cNvPicPr>
          <p:nvPr/>
        </p:nvPicPr>
        <p:blipFill>
          <a:blip r:embed="rId3">
            <a:lum/>
            <a:alphaModFix/>
          </a:blip>
          <a:srcRect/>
          <a:stretch>
            <a:fillRect/>
          </a:stretch>
        </p:blipFill>
        <p:spPr>
          <a:xfrm>
            <a:off x="259200" y="1837799"/>
            <a:ext cx="3218400" cy="3504600"/>
          </a:xfrm>
          <a:prstGeom prst="rect">
            <a:avLst/>
          </a:prstGeom>
          <a:noFill/>
          <a:ln>
            <a:noFill/>
          </a:ln>
        </p:spPr>
      </p:pic>
      <p:pic>
        <p:nvPicPr>
          <p:cNvPr id="6" name="Picture 3">
            <a:extLst>
              <a:ext uri="{FF2B5EF4-FFF2-40B4-BE49-F238E27FC236}">
                <a16:creationId xmlns:a16="http://schemas.microsoft.com/office/drawing/2014/main" id="{37152878-EB45-41F9-958B-8ADF2BAEE5D5}"/>
              </a:ext>
            </a:extLst>
          </p:cNvPr>
          <p:cNvPicPr>
            <a:picLocks noChangeAspect="1"/>
          </p:cNvPicPr>
          <p:nvPr/>
        </p:nvPicPr>
        <p:blipFill>
          <a:blip r:embed="rId4">
            <a:lum/>
            <a:alphaModFix/>
          </a:blip>
          <a:srcRect/>
          <a:stretch>
            <a:fillRect/>
          </a:stretch>
        </p:blipFill>
        <p:spPr>
          <a:xfrm>
            <a:off x="3240" y="-27720"/>
            <a:ext cx="1854719" cy="100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7812-725F-4639-BAAC-38E94E7E0C0E}"/>
              </a:ext>
            </a:extLst>
          </p:cNvPr>
          <p:cNvSpPr txBox="1">
            <a:spLocks noGrp="1"/>
          </p:cNvSpPr>
          <p:nvPr>
            <p:ph type="title" idx="4294967295"/>
          </p:nvPr>
        </p:nvSpPr>
        <p:spPr/>
        <p:txBody>
          <a:bodyPr/>
          <a:lstStyle/>
          <a:p>
            <a:pPr lvl="0"/>
            <a:r>
              <a:rPr lang="en-none"/>
              <a:t>South Korea</a:t>
            </a:r>
            <a:br>
              <a:rPr lang="en-none"/>
            </a:br>
            <a:endParaRPr lang="en-none"/>
          </a:p>
        </p:txBody>
      </p:sp>
      <p:sp>
        <p:nvSpPr>
          <p:cNvPr id="3" name="Text Placeholder 2">
            <a:extLst>
              <a:ext uri="{FF2B5EF4-FFF2-40B4-BE49-F238E27FC236}">
                <a16:creationId xmlns:a16="http://schemas.microsoft.com/office/drawing/2014/main" id="{556CE95A-E62E-46AA-A713-1438BBD4FFF1}"/>
              </a:ext>
            </a:extLst>
          </p:cNvPr>
          <p:cNvSpPr txBox="1">
            <a:spLocks noGrp="1"/>
          </p:cNvSpPr>
          <p:nvPr>
            <p:ph type="body" idx="4294967295"/>
          </p:nvPr>
        </p:nvSpPr>
        <p:spPr>
          <a:xfrm>
            <a:off x="503999" y="2129040"/>
            <a:ext cx="9071640" cy="4989240"/>
          </a:xfrm>
        </p:spPr>
        <p:txBody>
          <a:bodyPr/>
          <a:lstStyle/>
          <a:p>
            <a:pPr lvl="0">
              <a:buSzPct val="45000"/>
              <a:buFont typeface="StarSymbol"/>
              <a:buChar char="●"/>
            </a:pPr>
            <a:r>
              <a:rPr lang="en-none" b="1">
                <a:solidFill>
                  <a:srgbClr val="004586"/>
                </a:solidFill>
              </a:rPr>
              <a:t>South Korea</a:t>
            </a:r>
            <a:r>
              <a:rPr lang="en-none"/>
              <a:t>: 1960s and 1970s: total control on banking system and managed the industrial development (eg, Posco, steel maker)</a:t>
            </a:r>
          </a:p>
          <a:p>
            <a:pPr lvl="0">
              <a:buSzPct val="45000"/>
              <a:buFont typeface="StarSymbol"/>
              <a:buChar char="●"/>
            </a:pPr>
            <a:r>
              <a:rPr lang="en-none"/>
              <a:t>Control of foreign capital movements</a:t>
            </a:r>
          </a:p>
          <a:p>
            <a:pPr lvl="0">
              <a:buSzPct val="45000"/>
              <a:buFont typeface="StarSymbol"/>
              <a:buChar char="●"/>
            </a:pPr>
            <a:r>
              <a:rPr lang="en-none"/>
              <a:t>Promotion of big industrial conglomerates</a:t>
            </a:r>
          </a:p>
          <a:p>
            <a:pPr lvl="0">
              <a:buSzPct val="45000"/>
              <a:buFont typeface="StarSymbol"/>
              <a:buChar char="●"/>
            </a:pPr>
            <a:r>
              <a:rPr lang="en-none"/>
              <a:t>National system of innovation providing for knowledge and incentives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CF2F-C38B-4198-AC9B-6DB3BBA08296}"/>
              </a:ext>
            </a:extLst>
          </p:cNvPr>
          <p:cNvSpPr txBox="1">
            <a:spLocks noGrp="1"/>
          </p:cNvSpPr>
          <p:nvPr>
            <p:ph type="title" idx="4294967295"/>
          </p:nvPr>
        </p:nvSpPr>
        <p:spPr>
          <a:xfrm>
            <a:off x="503640" y="301320"/>
            <a:ext cx="9071640" cy="1262160"/>
          </a:xfrm>
        </p:spPr>
        <p:txBody>
          <a:bodyPr/>
          <a:lstStyle/>
          <a:p>
            <a:pPr lvl="0"/>
            <a:r>
              <a:rPr lang="en-none" sz="4000"/>
              <a:t>South Korea and Taywan: competition for semiconductors</a:t>
            </a:r>
          </a:p>
        </p:txBody>
      </p:sp>
      <p:sp>
        <p:nvSpPr>
          <p:cNvPr id="3" name="Text Placeholder 2">
            <a:extLst>
              <a:ext uri="{FF2B5EF4-FFF2-40B4-BE49-F238E27FC236}">
                <a16:creationId xmlns:a16="http://schemas.microsoft.com/office/drawing/2014/main" id="{212608F9-31AA-4408-84E2-FA349C45AC36}"/>
              </a:ext>
            </a:extLst>
          </p:cNvPr>
          <p:cNvSpPr txBox="1">
            <a:spLocks noGrp="1"/>
          </p:cNvSpPr>
          <p:nvPr>
            <p:ph type="body" idx="4294967295"/>
          </p:nvPr>
        </p:nvSpPr>
        <p:spPr>
          <a:xfrm>
            <a:off x="503640" y="1768320"/>
            <a:ext cx="4426560" cy="4989240"/>
          </a:xfrm>
        </p:spPr>
        <p:txBody>
          <a:bodyPr/>
          <a:lstStyle/>
          <a:p>
            <a:pPr>
              <a:spcAft>
                <a:spcPts val="1559"/>
              </a:spcAft>
            </a:pPr>
            <a:endParaRPr lang="en-none" sz="3530"/>
          </a:p>
        </p:txBody>
      </p:sp>
      <p:sp>
        <p:nvSpPr>
          <p:cNvPr id="4" name="Text Placeholder 3">
            <a:extLst>
              <a:ext uri="{FF2B5EF4-FFF2-40B4-BE49-F238E27FC236}">
                <a16:creationId xmlns:a16="http://schemas.microsoft.com/office/drawing/2014/main" id="{47D7D7FA-C190-401D-943B-BF77F4D73F0A}"/>
              </a:ext>
            </a:extLst>
          </p:cNvPr>
          <p:cNvSpPr txBox="1">
            <a:spLocks noGrp="1"/>
          </p:cNvSpPr>
          <p:nvPr>
            <p:ph type="body" idx="4294967295"/>
          </p:nvPr>
        </p:nvSpPr>
        <p:spPr>
          <a:xfrm>
            <a:off x="5151600" y="1768320"/>
            <a:ext cx="4426560" cy="4989240"/>
          </a:xfrm>
        </p:spPr>
        <p:txBody>
          <a:bodyPr/>
          <a:lstStyle/>
          <a:p>
            <a:pPr>
              <a:spcAft>
                <a:spcPts val="1559"/>
              </a:spcAft>
            </a:pPr>
            <a:endParaRPr lang="en-none" sz="3530"/>
          </a:p>
        </p:txBody>
      </p:sp>
      <p:pic>
        <p:nvPicPr>
          <p:cNvPr id="5" name="Picture 4">
            <a:extLst>
              <a:ext uri="{FF2B5EF4-FFF2-40B4-BE49-F238E27FC236}">
                <a16:creationId xmlns:a16="http://schemas.microsoft.com/office/drawing/2014/main" id="{5594D37F-4AE8-4851-A4D2-E9734AB70F1D}"/>
              </a:ext>
            </a:extLst>
          </p:cNvPr>
          <p:cNvPicPr>
            <a:picLocks noChangeAspect="1"/>
          </p:cNvPicPr>
          <p:nvPr/>
        </p:nvPicPr>
        <p:blipFill>
          <a:blip r:embed="rId3">
            <a:lum/>
            <a:alphaModFix/>
          </a:blip>
          <a:srcRect/>
          <a:stretch>
            <a:fillRect/>
          </a:stretch>
        </p:blipFill>
        <p:spPr>
          <a:xfrm>
            <a:off x="302040" y="1814400"/>
            <a:ext cx="9450000" cy="554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91BD-E4D7-4B8F-AD12-18821CABF232}"/>
              </a:ext>
            </a:extLst>
          </p:cNvPr>
          <p:cNvSpPr txBox="1">
            <a:spLocks noGrp="1"/>
          </p:cNvSpPr>
          <p:nvPr>
            <p:ph type="title" idx="4294967295"/>
          </p:nvPr>
        </p:nvSpPr>
        <p:spPr/>
        <p:txBody>
          <a:bodyPr/>
          <a:lstStyle/>
          <a:p>
            <a:pPr lvl="0"/>
            <a:r>
              <a:rPr lang="en-none"/>
              <a:t>China, the factory of the world</a:t>
            </a:r>
            <a:br>
              <a:rPr lang="en-none" sz="4000"/>
            </a:br>
            <a:r>
              <a:rPr lang="en-none" sz="4000"/>
              <a:t>(GDP growth, doubling in ten years)</a:t>
            </a:r>
          </a:p>
        </p:txBody>
      </p:sp>
      <p:pic>
        <p:nvPicPr>
          <p:cNvPr id="3" name="Picture 2">
            <a:extLst>
              <a:ext uri="{FF2B5EF4-FFF2-40B4-BE49-F238E27FC236}">
                <a16:creationId xmlns:a16="http://schemas.microsoft.com/office/drawing/2014/main" id="{5F0CF0AF-1685-4BA8-9076-80161DFECC67}"/>
              </a:ext>
            </a:extLst>
          </p:cNvPr>
          <p:cNvPicPr>
            <a:picLocks noChangeAspect="1"/>
          </p:cNvPicPr>
          <p:nvPr/>
        </p:nvPicPr>
        <p:blipFill>
          <a:blip r:embed="rId3">
            <a:lum/>
            <a:alphaModFix/>
          </a:blip>
          <a:srcRect/>
          <a:stretch>
            <a:fillRect/>
          </a:stretch>
        </p:blipFill>
        <p:spPr>
          <a:xfrm>
            <a:off x="548640" y="2286000"/>
            <a:ext cx="9052560" cy="43891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82486-DBDD-414B-82B0-3F897F4C89A4}"/>
              </a:ext>
            </a:extLst>
          </p:cNvPr>
          <p:cNvSpPr txBox="1">
            <a:spLocks noGrp="1"/>
          </p:cNvSpPr>
          <p:nvPr>
            <p:ph type="title" idx="4294967295"/>
          </p:nvPr>
        </p:nvSpPr>
        <p:spPr/>
        <p:txBody>
          <a:bodyPr/>
          <a:lstStyle/>
          <a:p>
            <a:pPr lvl="0"/>
            <a:r>
              <a:rPr lang="en-none"/>
              <a:t>The Chinese “model”</a:t>
            </a:r>
          </a:p>
        </p:txBody>
      </p:sp>
      <p:sp>
        <p:nvSpPr>
          <p:cNvPr id="3" name="Text Placeholder 2">
            <a:extLst>
              <a:ext uri="{FF2B5EF4-FFF2-40B4-BE49-F238E27FC236}">
                <a16:creationId xmlns:a16="http://schemas.microsoft.com/office/drawing/2014/main" id="{F7D86C3C-94DB-498D-ADB4-FAFE522CCB83}"/>
              </a:ext>
            </a:extLst>
          </p:cNvPr>
          <p:cNvSpPr txBox="1">
            <a:spLocks noGrp="1"/>
          </p:cNvSpPr>
          <p:nvPr>
            <p:ph type="body" idx="4294967295"/>
          </p:nvPr>
        </p:nvSpPr>
        <p:spPr/>
        <p:txBody>
          <a:bodyPr/>
          <a:lstStyle/>
          <a:p>
            <a:pPr lvl="0">
              <a:buSzPct val="45000"/>
              <a:buFont typeface="StarSymbol"/>
              <a:buChar char="●"/>
            </a:pPr>
            <a:r>
              <a:rPr lang="en-none"/>
              <a:t>Control of the banking system, of transfers of capital and investment</a:t>
            </a:r>
          </a:p>
          <a:p>
            <a:pPr lvl="0">
              <a:buSzPct val="45000"/>
              <a:buFont typeface="StarSymbol"/>
              <a:buChar char="●"/>
            </a:pPr>
            <a:r>
              <a:rPr lang="en-none"/>
              <a:t>Private firms, but under effective public control</a:t>
            </a:r>
          </a:p>
          <a:p>
            <a:pPr lvl="0">
              <a:buSzPct val="45000"/>
              <a:buFont typeface="StarSymbol"/>
              <a:buChar char="●"/>
            </a:pPr>
            <a:r>
              <a:rPr lang="en-none"/>
              <a:t>More billionaires than in the USA</a:t>
            </a:r>
          </a:p>
          <a:p>
            <a:pPr lvl="0">
              <a:buSzPct val="45000"/>
              <a:buFont typeface="StarSymbol"/>
              <a:buChar char="●"/>
            </a:pPr>
            <a:endParaRPr lang="en-non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F01A-A068-4456-AC06-80EB07BD3047}"/>
              </a:ext>
            </a:extLst>
          </p:cNvPr>
          <p:cNvSpPr txBox="1">
            <a:spLocks noGrp="1"/>
          </p:cNvSpPr>
          <p:nvPr>
            <p:ph type="title" idx="4294967295"/>
          </p:nvPr>
        </p:nvSpPr>
        <p:spPr/>
        <p:txBody>
          <a:bodyPr/>
          <a:lstStyle/>
          <a:p>
            <a:pPr lvl="0"/>
            <a:r>
              <a:rPr lang="en-none"/>
              <a:t>Chinese and US exports</a:t>
            </a:r>
          </a:p>
        </p:txBody>
      </p:sp>
      <p:pic>
        <p:nvPicPr>
          <p:cNvPr id="3" name="Picture 2">
            <a:extLst>
              <a:ext uri="{FF2B5EF4-FFF2-40B4-BE49-F238E27FC236}">
                <a16:creationId xmlns:a16="http://schemas.microsoft.com/office/drawing/2014/main" id="{C04B5A90-DEFB-403D-881F-1D2B318F9374}"/>
              </a:ext>
            </a:extLst>
          </p:cNvPr>
          <p:cNvPicPr>
            <a:picLocks noChangeAspect="1"/>
          </p:cNvPicPr>
          <p:nvPr/>
        </p:nvPicPr>
        <p:blipFill>
          <a:blip r:embed="rId3">
            <a:lum/>
            <a:alphaModFix/>
          </a:blip>
          <a:srcRect/>
          <a:stretch>
            <a:fillRect/>
          </a:stretch>
        </p:blipFill>
        <p:spPr>
          <a:xfrm>
            <a:off x="471960" y="1596240"/>
            <a:ext cx="9256680" cy="573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5B2F-47C9-4D8C-9F1C-C25E26DBB97A}"/>
              </a:ext>
            </a:extLst>
          </p:cNvPr>
          <p:cNvSpPr txBox="1">
            <a:spLocks noGrp="1"/>
          </p:cNvSpPr>
          <p:nvPr>
            <p:ph type="title" idx="4294967295"/>
          </p:nvPr>
        </p:nvSpPr>
        <p:spPr>
          <a:xfrm>
            <a:off x="457200" y="182880"/>
            <a:ext cx="9071640" cy="1262160"/>
          </a:xfrm>
        </p:spPr>
        <p:txBody>
          <a:bodyPr/>
          <a:lstStyle/>
          <a:p>
            <a:pPr lvl="0"/>
            <a:r>
              <a:rPr lang="en-none"/>
              <a:t>Regional inequalities</a:t>
            </a:r>
          </a:p>
        </p:txBody>
      </p:sp>
      <p:pic>
        <p:nvPicPr>
          <p:cNvPr id="3" name="Picture 2">
            <a:extLst>
              <a:ext uri="{FF2B5EF4-FFF2-40B4-BE49-F238E27FC236}">
                <a16:creationId xmlns:a16="http://schemas.microsoft.com/office/drawing/2014/main" id="{F9D98FAB-BAD2-4B8C-A55A-1B53105D45A1}"/>
              </a:ext>
            </a:extLst>
          </p:cNvPr>
          <p:cNvPicPr>
            <a:picLocks noChangeAspect="1"/>
          </p:cNvPicPr>
          <p:nvPr/>
        </p:nvPicPr>
        <p:blipFill>
          <a:blip r:embed="rId3">
            <a:lum/>
            <a:alphaModFix/>
          </a:blip>
          <a:srcRect/>
          <a:stretch>
            <a:fillRect/>
          </a:stretch>
        </p:blipFill>
        <p:spPr>
          <a:xfrm>
            <a:off x="417240" y="1645920"/>
            <a:ext cx="9366840" cy="5486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F1E0-B098-4017-8BDA-2B90CB274C46}"/>
              </a:ext>
            </a:extLst>
          </p:cNvPr>
          <p:cNvSpPr txBox="1">
            <a:spLocks noGrp="1"/>
          </p:cNvSpPr>
          <p:nvPr>
            <p:ph type="title" idx="4294967295"/>
          </p:nvPr>
        </p:nvSpPr>
        <p:spPr/>
        <p:txBody>
          <a:bodyPr/>
          <a:lstStyle/>
          <a:p>
            <a:pPr lvl="0"/>
            <a:r>
              <a:rPr lang="en-none"/>
              <a:t>Differences in social spending</a:t>
            </a:r>
          </a:p>
        </p:txBody>
      </p:sp>
      <p:sp>
        <p:nvSpPr>
          <p:cNvPr id="3" name="TextBox 2">
            <a:extLst>
              <a:ext uri="{FF2B5EF4-FFF2-40B4-BE49-F238E27FC236}">
                <a16:creationId xmlns:a16="http://schemas.microsoft.com/office/drawing/2014/main" id="{25FE55B8-4485-4E99-AF85-D210458A9468}"/>
              </a:ext>
            </a:extLst>
          </p:cNvPr>
          <p:cNvSpPr txBox="1"/>
          <p:nvPr/>
        </p:nvSpPr>
        <p:spPr>
          <a:xfrm>
            <a:off x="4983120" y="3669120"/>
            <a:ext cx="180720" cy="2325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1191"/>
              </a:spcBef>
              <a:spcAft>
                <a:spcPts val="992"/>
              </a:spcAft>
              <a:buNone/>
              <a:tabLst/>
              <a:defRPr sz="1000"/>
            </a:pPr>
            <a:endParaRPr lang="en-none" sz="1000" b="0" i="0" u="none" strike="noStrike" kern="1200">
              <a:ln>
                <a:noFill/>
              </a:ln>
              <a:latin typeface="Arial" pitchFamily="18"/>
              <a:ea typeface="Arial Unicode MS" pitchFamily="2"/>
              <a:cs typeface="Arial Unicode MS" pitchFamily="2"/>
            </a:endParaRPr>
          </a:p>
        </p:txBody>
      </p:sp>
      <p:pic>
        <p:nvPicPr>
          <p:cNvPr id="4" name="Picture 3">
            <a:extLst>
              <a:ext uri="{FF2B5EF4-FFF2-40B4-BE49-F238E27FC236}">
                <a16:creationId xmlns:a16="http://schemas.microsoft.com/office/drawing/2014/main" id="{EFC4EC5F-E245-446E-9C46-49897E06A4A4}"/>
              </a:ext>
            </a:extLst>
          </p:cNvPr>
          <p:cNvPicPr>
            <a:picLocks noChangeAspect="1"/>
          </p:cNvPicPr>
          <p:nvPr/>
        </p:nvPicPr>
        <p:blipFill>
          <a:blip r:embed="rId3">
            <a:lum/>
            <a:alphaModFix/>
          </a:blip>
          <a:srcRect/>
          <a:stretch>
            <a:fillRect/>
          </a:stretch>
        </p:blipFill>
        <p:spPr>
          <a:xfrm>
            <a:off x="548640" y="1671839"/>
            <a:ext cx="9326880" cy="58881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0006-EA0A-4431-9DF7-847F0E8E0745}"/>
              </a:ext>
            </a:extLst>
          </p:cNvPr>
          <p:cNvSpPr txBox="1">
            <a:spLocks noGrp="1"/>
          </p:cNvSpPr>
          <p:nvPr>
            <p:ph type="title" idx="4294967295"/>
          </p:nvPr>
        </p:nvSpPr>
        <p:spPr>
          <a:xfrm>
            <a:off x="503999" y="1396800"/>
            <a:ext cx="9071640" cy="3918600"/>
          </a:xfrm>
        </p:spPr>
        <p:txBody>
          <a:bodyPr/>
          <a:lstStyle/>
          <a:p>
            <a:pPr lvl="0"/>
            <a:r>
              <a:rPr lang="en-none" sz="6000" b="1">
                <a:solidFill>
                  <a:srgbClr val="0066CC"/>
                </a:solidFill>
              </a:rPr>
              <a:t>Growth is not even</a:t>
            </a:r>
            <a:br>
              <a:rPr lang="en-none" sz="6000" b="1">
                <a:solidFill>
                  <a:srgbClr val="0066CC"/>
                </a:solidFill>
              </a:rPr>
            </a:br>
            <a:r>
              <a:rPr lang="en-none" sz="6000" b="1">
                <a:solidFill>
                  <a:srgbClr val="0066CC"/>
                </a:solidFill>
              </a:rPr>
              <a:t>Accumulation is unequal</a:t>
            </a:r>
            <a:br>
              <a:rPr lang="en-none" sz="6000" b="1">
                <a:solidFill>
                  <a:srgbClr val="0066CC"/>
                </a:solidFill>
              </a:rPr>
            </a:br>
            <a:br>
              <a:rPr lang="en-none" sz="6000" b="1">
                <a:solidFill>
                  <a:srgbClr val="0066CC"/>
                </a:solidFill>
              </a:rPr>
            </a:br>
            <a:r>
              <a:rPr lang="en-none" sz="4800" b="1">
                <a:solidFill>
                  <a:srgbClr val="0066CC"/>
                </a:solidFill>
              </a:rPr>
              <a:t>Let's look at the historical experience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 vs China (trade and industrial polic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335C-B4B3-4679-B733-D4A50EDB343E}"/>
              </a:ext>
            </a:extLst>
          </p:cNvPr>
          <p:cNvSpPr txBox="1">
            <a:spLocks noGrp="1"/>
          </p:cNvSpPr>
          <p:nvPr>
            <p:ph type="title" idx="4294967295"/>
          </p:nvPr>
        </p:nvSpPr>
        <p:spPr>
          <a:xfrm>
            <a:off x="987120" y="1005840"/>
            <a:ext cx="9071280" cy="858240"/>
          </a:xfrm>
        </p:spPr>
        <p:txBody>
          <a:bodyPr wrap="square" lIns="90000" tIns="45000" rIns="90000" bIns="45000" anchor="t">
            <a:noAutofit/>
          </a:bodyPr>
          <a:lstStyle/>
          <a:p>
            <a:pPr lvl="0" algn="r" hangingPunct="1">
              <a:lnSpc>
                <a:spcPct val="90000"/>
              </a:lnSpc>
            </a:pPr>
            <a:r>
              <a:rPr lang="en-none" sz="4000">
                <a:solidFill>
                  <a:srgbClr val="004586"/>
                </a:solidFill>
                <a:latin typeface="Calibri Light" pitchFamily="18"/>
              </a:rPr>
              <a:t>EU vs China (trade and industrial policy)</a:t>
            </a:r>
          </a:p>
        </p:txBody>
      </p:sp>
      <p:sp>
        <p:nvSpPr>
          <p:cNvPr id="3" name="Text Placeholder 2">
            <a:extLst>
              <a:ext uri="{FF2B5EF4-FFF2-40B4-BE49-F238E27FC236}">
                <a16:creationId xmlns:a16="http://schemas.microsoft.com/office/drawing/2014/main" id="{B0798BD3-4A7D-4292-9864-D56C3B3475EA}"/>
              </a:ext>
            </a:extLst>
          </p:cNvPr>
          <p:cNvSpPr txBox="1">
            <a:spLocks noGrp="1"/>
          </p:cNvSpPr>
          <p:nvPr>
            <p:ph type="body" idx="4294967295"/>
          </p:nvPr>
        </p:nvSpPr>
        <p:spPr>
          <a:xfrm>
            <a:off x="150840" y="1826280"/>
            <a:ext cx="9737280" cy="6036120"/>
          </a:xfrm>
        </p:spPr>
        <p:txBody>
          <a:bodyPr wrap="square" lIns="90000" tIns="45000" rIns="90000" bIns="45000" anchor="t">
            <a:noAutofit/>
          </a:bodyPr>
          <a:lstStyle/>
          <a:p>
            <a:pPr lvl="0" algn="l" hangingPunct="1">
              <a:lnSpc>
                <a:spcPct val="90000"/>
              </a:lnSpc>
              <a:buSzPct val="45000"/>
              <a:buFont typeface="Wingdings"/>
              <a:buChar char="v"/>
            </a:pPr>
            <a:r>
              <a:rPr lang="en-none" sz="2600">
                <a:solidFill>
                  <a:srgbClr val="000000"/>
                </a:solidFill>
                <a:latin typeface="Calibri" pitchFamily="34"/>
                <a:cs typeface="Calibri" pitchFamily="34"/>
              </a:rPr>
              <a:t>China joined the WTO in December 2001</a:t>
            </a:r>
          </a:p>
          <a:p>
            <a:pPr lvl="0" algn="l" hangingPunct="1">
              <a:lnSpc>
                <a:spcPct val="90000"/>
              </a:lnSpc>
              <a:buSzPct val="45000"/>
              <a:buFont typeface="Wingdings"/>
              <a:buChar char="v"/>
            </a:pPr>
            <a:r>
              <a:rPr lang="en-none" sz="2600">
                <a:solidFill>
                  <a:srgbClr val="000000"/>
                </a:solidFill>
                <a:latin typeface="Calibri" pitchFamily="34"/>
                <a:cs typeface="Calibri" pitchFamily="34"/>
              </a:rPr>
              <a:t>Trade with the EU grew very fast, initially with exports of China being light industries – greatly affecting exports of EU peripherical economies to the EU, as they exported the same as China, but not as competitively.</a:t>
            </a:r>
          </a:p>
          <a:p>
            <a:pPr lvl="0" algn="l" hangingPunct="1">
              <a:lnSpc>
                <a:spcPct val="90000"/>
              </a:lnSpc>
              <a:buSzPct val="45000"/>
              <a:buFont typeface="Wingdings"/>
              <a:buChar char="v"/>
            </a:pPr>
            <a:r>
              <a:rPr lang="en-none" sz="2600">
                <a:solidFill>
                  <a:srgbClr val="000000"/>
                </a:solidFill>
                <a:latin typeface="Calibri" pitchFamily="34"/>
                <a:cs typeface="Calibri" pitchFamily="34"/>
              </a:rPr>
              <a:t>Since EU countries that are members of the Euro mechanism have no independent monetary policy, they could not devalue the currency, and devalued wages instead.</a:t>
            </a:r>
          </a:p>
          <a:p>
            <a:pPr lvl="0" algn="l" hangingPunct="1">
              <a:lnSpc>
                <a:spcPct val="90000"/>
              </a:lnSpc>
              <a:buSzPct val="45000"/>
              <a:buFont typeface="Wingdings"/>
              <a:buChar char="v"/>
            </a:pPr>
            <a:r>
              <a:rPr lang="en-none" sz="2600">
                <a:solidFill>
                  <a:srgbClr val="000000"/>
                </a:solidFill>
                <a:latin typeface="Calibri" pitchFamily="34"/>
                <a:cs typeface="Calibri" pitchFamily="34"/>
              </a:rPr>
              <a:t>Trade deficit of EU vs China increased sharply, but affected mostly peripherical economies, which to compete against China for the EU market, not so much German and France, which were exporting technology intensive products</a:t>
            </a:r>
          </a:p>
        </p:txBody>
      </p:sp>
      <p:pic>
        <p:nvPicPr>
          <p:cNvPr id="4" name="Picture 4">
            <a:extLst>
              <a:ext uri="{FF2B5EF4-FFF2-40B4-BE49-F238E27FC236}">
                <a16:creationId xmlns:a16="http://schemas.microsoft.com/office/drawing/2014/main" id="{3DB5F8F0-6F8F-42AC-8F34-5D5F9284A5DD}"/>
              </a:ext>
            </a:extLst>
          </p:cNvPr>
          <p:cNvPicPr>
            <a:picLocks noChangeAspect="1"/>
          </p:cNvPicPr>
          <p:nvPr/>
        </p:nvPicPr>
        <p:blipFill>
          <a:blip r:embed="rId3">
            <a:lum/>
            <a:alphaModFix/>
          </a:blip>
          <a:srcRect/>
          <a:stretch>
            <a:fillRect/>
          </a:stretch>
        </p:blipFill>
        <p:spPr>
          <a:xfrm>
            <a:off x="149400" y="213840"/>
            <a:ext cx="1854360" cy="10076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4BD1F79-1469-4B45-9EC9-4B6330612157}"/>
              </a:ext>
            </a:extLst>
          </p:cNvPr>
          <p:cNvSpPr txBox="1"/>
          <p:nvPr/>
        </p:nvSpPr>
        <p:spPr>
          <a:xfrm>
            <a:off x="2721600" y="208080"/>
            <a:ext cx="9072000" cy="1260000"/>
          </a:xfrm>
          <a:prstGeom prst="rect">
            <a:avLst/>
          </a:prstGeom>
          <a:noFill/>
          <a:ln>
            <a:noFill/>
          </a:ln>
        </p:spPr>
        <p:txBody>
          <a:bodyPr vert="horz" wrap="square" lIns="91440" tIns="45720" rIns="91440" bIns="45720" anchor="ctr" anchorCtr="0" compatLnSpc="0">
            <a:noAutofit/>
          </a:bodyPr>
          <a:lstStyle/>
          <a:p>
            <a:pPr marL="0" marR="0" lvl="0" indent="0" algn="r" rtl="0" hangingPunct="0">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r>
              <a:rPr lang="en-US" sz="3200" b="1" i="0" u="none" strike="noStrike" kern="1200" spc="0" baseline="0">
                <a:ln>
                  <a:noFill/>
                </a:ln>
                <a:solidFill>
                  <a:srgbClr val="0070C0"/>
                </a:solidFill>
                <a:latin typeface="Calibri" pitchFamily="34"/>
                <a:ea typeface="MS PGothic" pitchFamily="34"/>
                <a:cs typeface="Arial Unicode MS" pitchFamily="2"/>
              </a:rPr>
              <a:t>Divergence among latecomers</a:t>
            </a:r>
          </a:p>
        </p:txBody>
      </p:sp>
      <p:sp>
        <p:nvSpPr>
          <p:cNvPr id="3" name="Rectangle 2">
            <a:extLst>
              <a:ext uri="{FF2B5EF4-FFF2-40B4-BE49-F238E27FC236}">
                <a16:creationId xmlns:a16="http://schemas.microsoft.com/office/drawing/2014/main" id="{82FA8497-6E74-4A9E-B2ED-4C302ECDDE12}"/>
              </a:ext>
            </a:extLst>
          </p:cNvPr>
          <p:cNvSpPr/>
          <p:nvPr/>
        </p:nvSpPr>
        <p:spPr>
          <a:xfrm>
            <a:off x="503999" y="1468080"/>
            <a:ext cx="9072000" cy="4989240"/>
          </a:xfrm>
          <a:prstGeom prst="rect">
            <a:avLst/>
          </a:prstGeom>
          <a:noFill/>
          <a:ln>
            <a:noFill/>
            <a:prstDash val="solid"/>
          </a:ln>
        </p:spPr>
        <p:txBody>
          <a:bodyPr vert="horz" wrap="non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none" sz="1800" b="0" i="0" u="none" strike="noStrike" kern="1200">
              <a:ln>
                <a:noFill/>
              </a:ln>
              <a:latin typeface="Arial" pitchFamily="18"/>
              <a:ea typeface="Arial Unicode MS" pitchFamily="2"/>
              <a:cs typeface="Arial Unicode MS" pitchFamily="2"/>
            </a:endParaRPr>
          </a:p>
        </p:txBody>
      </p:sp>
      <p:sp>
        <p:nvSpPr>
          <p:cNvPr id="4" name="Text Box 3">
            <a:extLst>
              <a:ext uri="{FF2B5EF4-FFF2-40B4-BE49-F238E27FC236}">
                <a16:creationId xmlns:a16="http://schemas.microsoft.com/office/drawing/2014/main" id="{0B60E585-EEEC-4635-9D68-9D695749BAA8}"/>
              </a:ext>
            </a:extLst>
          </p:cNvPr>
          <p:cNvSpPr txBox="1"/>
          <p:nvPr/>
        </p:nvSpPr>
        <p:spPr>
          <a:xfrm>
            <a:off x="7223760" y="7007039"/>
            <a:ext cx="2352240" cy="402480"/>
          </a:xfrm>
          <a:prstGeom prst="rect">
            <a:avLst/>
          </a:prstGeom>
          <a:noFill/>
          <a:ln>
            <a:noFill/>
          </a:ln>
        </p:spPr>
        <p:txBody>
          <a:bodyPr vert="horz" wrap="square" lIns="90000" tIns="46800" rIns="90000" bIns="46800" anchor="ctr" anchorCtr="0" compatLnSpc="0">
            <a:noAutofit/>
          </a:bodyPr>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990"/>
            </a:pPr>
            <a:fld id="{6856AB88-C302-48AF-8581-C07E3022E3B1}" type="slidenum">
              <a:rPr/>
              <a:t>3</a:t>
            </a:fld>
            <a:endParaRPr lang="en-US" sz="1200" b="0" i="0" u="none" strike="noStrike" kern="1200" spc="0" baseline="0">
              <a:ln>
                <a:noFill/>
              </a:ln>
              <a:solidFill>
                <a:srgbClr val="898989"/>
              </a:solidFill>
              <a:latin typeface="Calibri" pitchFamily="34"/>
              <a:ea typeface="MS PGothic" pitchFamily="34"/>
              <a:cs typeface="Arial Unicode MS" pitchFamily="2"/>
            </a:endParaRPr>
          </a:p>
        </p:txBody>
      </p:sp>
      <p:pic>
        <p:nvPicPr>
          <p:cNvPr id="5" name="Picture 4">
            <a:extLst>
              <a:ext uri="{FF2B5EF4-FFF2-40B4-BE49-F238E27FC236}">
                <a16:creationId xmlns:a16="http://schemas.microsoft.com/office/drawing/2014/main" id="{85F7B985-8ABA-4A9B-B328-335EBE14B6A2}"/>
              </a:ext>
            </a:extLst>
          </p:cNvPr>
          <p:cNvPicPr>
            <a:picLocks noChangeAspect="1"/>
          </p:cNvPicPr>
          <p:nvPr/>
        </p:nvPicPr>
        <p:blipFill>
          <a:blip r:embed="rId3"/>
          <a:srcRect/>
          <a:stretch>
            <a:fillRect/>
          </a:stretch>
        </p:blipFill>
        <p:spPr>
          <a:xfrm>
            <a:off x="0" y="1242359"/>
            <a:ext cx="10190160" cy="6167160"/>
          </a:xfrm>
          <a:prstGeom prst="rect">
            <a:avLst/>
          </a:prstGeom>
          <a:noFill/>
          <a:ln>
            <a:noFill/>
          </a:ln>
        </p:spPr>
      </p:pic>
      <p:pic>
        <p:nvPicPr>
          <p:cNvPr id="6" name="Picture 5">
            <a:extLst>
              <a:ext uri="{FF2B5EF4-FFF2-40B4-BE49-F238E27FC236}">
                <a16:creationId xmlns:a16="http://schemas.microsoft.com/office/drawing/2014/main" id="{661F657F-9E63-4549-BFC4-E3EBA55CAAC2}"/>
              </a:ext>
            </a:extLst>
          </p:cNvPr>
          <p:cNvPicPr>
            <a:picLocks noChangeAspect="1"/>
          </p:cNvPicPr>
          <p:nvPr/>
        </p:nvPicPr>
        <p:blipFill>
          <a:blip r:embed="rId4"/>
          <a:srcRect/>
          <a:stretch>
            <a:fillRect/>
          </a:stretch>
        </p:blipFill>
        <p:spPr>
          <a:xfrm>
            <a:off x="28080" y="-6840"/>
            <a:ext cx="2310120" cy="100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EBD27-C152-E7C5-C78B-6A2AF0C8936A}"/>
              </a:ext>
            </a:extLst>
          </p:cNvPr>
          <p:cNvSpPr>
            <a:spLocks noGrp="1" noRot="1" noChangeAspect="1" noResize="1"/>
          </p:cNvSpPr>
          <p:nvPr>
            <p:ph type="sldImg" sz="quarter" idx="4294967295"/>
          </p:nvPr>
        </p:nvSpPr>
        <p:spPr>
          <a:xfrm>
            <a:off x="503999" y="301320"/>
            <a:ext cx="9071640" cy="1262160"/>
          </a:xfrm>
          <a:prstGeom prst="rect">
            <a:avLst/>
          </a:prstGeo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1CBCD565-0202-D6F3-5815-8BEA54B80D34}"/>
              </a:ext>
            </a:extLst>
          </p:cNvPr>
          <p:cNvSpPr txBox="1">
            <a:spLocks noGrp="1"/>
          </p:cNvSpPr>
          <p:nvPr>
            <p:ph type="body" sz="quarter" idx="4294967295"/>
          </p:nvPr>
        </p:nvSpPr>
        <p:spPr>
          <a:xfrm>
            <a:off x="503999" y="1768680"/>
            <a:ext cx="9071640" cy="4989240"/>
          </a:xfrm>
          <a:prstGeom prst="rect">
            <a:avLst/>
          </a:prstGeom>
          <a:noFill/>
          <a:ln>
            <a:noFill/>
          </a:ln>
        </p:spPr>
        <p:txBody>
          <a:bodyPr lIns="0" tIns="0" rIns="0" bIns="0"/>
          <a:lstStyle/>
          <a:p>
            <a:pPr marL="216000" lvl="0" indent="-216000" algn="ctr" hangingPunct="0"/>
            <a:r>
              <a:rPr lang="en-none" sz="4800" b="1">
                <a:solidFill>
                  <a:srgbClr val="0066CC"/>
                </a:solidFill>
                <a:latin typeface="Arial" pitchFamily="18"/>
              </a:rPr>
              <a:t>But the past teaches how the divergence and convergence were generated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BAFD-3041-4493-99DF-59A37BF6C811}"/>
              </a:ext>
            </a:extLst>
          </p:cNvPr>
          <p:cNvSpPr txBox="1">
            <a:spLocks noGrp="1"/>
          </p:cNvSpPr>
          <p:nvPr>
            <p:ph type="title" idx="4294967295"/>
          </p:nvPr>
        </p:nvSpPr>
        <p:spPr>
          <a:xfrm>
            <a:off x="503640" y="251280"/>
            <a:ext cx="9071640" cy="1362600"/>
          </a:xfrm>
        </p:spPr>
        <p:txBody>
          <a:bodyPr/>
          <a:lstStyle/>
          <a:p>
            <a:pPr lvl="0"/>
            <a:r>
              <a:rPr lang="en-none" sz="4800"/>
              <a:t>List and th industrial protection in Germany</a:t>
            </a:r>
          </a:p>
        </p:txBody>
      </p:sp>
      <p:pic>
        <p:nvPicPr>
          <p:cNvPr id="3" name="Picture Placeholder 2">
            <a:extLst>
              <a:ext uri="{FF2B5EF4-FFF2-40B4-BE49-F238E27FC236}">
                <a16:creationId xmlns:a16="http://schemas.microsoft.com/office/drawing/2014/main" id="{BCE378E2-770C-419E-BB88-1FEDF8E9EFA6}"/>
              </a:ext>
            </a:extLst>
          </p:cNvPr>
          <p:cNvPicPr>
            <a:picLocks noGrp="1" noChangeAspect="1"/>
          </p:cNvPicPr>
          <p:nvPr>
            <p:ph type="pic" idx="4294967295"/>
          </p:nvPr>
        </p:nvPicPr>
        <p:blipFill>
          <a:blip r:embed="rId3">
            <a:lum/>
            <a:alphaModFix/>
          </a:blip>
          <a:srcRect/>
          <a:stretch>
            <a:fillRect/>
          </a:stretch>
        </p:blipFill>
        <p:spPr>
          <a:xfrm>
            <a:off x="182880" y="2560319"/>
            <a:ext cx="3749040" cy="4206240"/>
          </a:xfrm>
        </p:spPr>
      </p:pic>
      <p:sp>
        <p:nvSpPr>
          <p:cNvPr id="4" name="Text Placeholder 3">
            <a:extLst>
              <a:ext uri="{FF2B5EF4-FFF2-40B4-BE49-F238E27FC236}">
                <a16:creationId xmlns:a16="http://schemas.microsoft.com/office/drawing/2014/main" id="{17A49663-18DA-4345-B69C-816EACC29D25}"/>
              </a:ext>
            </a:extLst>
          </p:cNvPr>
          <p:cNvSpPr txBox="1">
            <a:spLocks noGrp="1"/>
          </p:cNvSpPr>
          <p:nvPr>
            <p:ph type="body" idx="4294967295"/>
          </p:nvPr>
        </p:nvSpPr>
        <p:spPr>
          <a:xfrm>
            <a:off x="4034879" y="2575080"/>
            <a:ext cx="5943600" cy="4989240"/>
          </a:xfrm>
        </p:spPr>
        <p:txBody>
          <a:bodyPr/>
          <a:lstStyle/>
          <a:p>
            <a:pPr lvl="0">
              <a:spcAft>
                <a:spcPts val="1559"/>
              </a:spcAft>
            </a:pPr>
            <a:r>
              <a:rPr lang="en-none" sz="3530"/>
              <a:t>Friedrich List, German economist:</a:t>
            </a:r>
          </a:p>
          <a:p>
            <a:pPr lvl="0">
              <a:spcAft>
                <a:spcPts val="1559"/>
              </a:spcAft>
            </a:pPr>
            <a:r>
              <a:rPr lang="en-none" sz="3530"/>
              <a:t>accused Britain of “kicking off the ladder” (1841) and trying to impose free trade against </a:t>
            </a:r>
            <a:r>
              <a:rPr lang="en-none" sz="3530" b="1">
                <a:solidFill>
                  <a:srgbClr val="004586"/>
                </a:solidFill>
              </a:rPr>
              <a:t>Germany's</a:t>
            </a:r>
            <a:r>
              <a:rPr lang="en-none" sz="3530"/>
              <a:t> protection of infant industries</a:t>
            </a:r>
          </a:p>
          <a:p>
            <a:pPr lvl="0">
              <a:spcAft>
                <a:spcPts val="1559"/>
              </a:spcAft>
            </a:pPr>
            <a:endParaRPr lang="en-none" sz="353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5381-EDEC-4771-9752-DC80633F0D51}"/>
              </a:ext>
            </a:extLst>
          </p:cNvPr>
          <p:cNvSpPr txBox="1">
            <a:spLocks noGrp="1"/>
          </p:cNvSpPr>
          <p:nvPr>
            <p:ph type="title" idx="4294967295"/>
          </p:nvPr>
        </p:nvSpPr>
        <p:spPr/>
        <p:txBody>
          <a:bodyPr/>
          <a:lstStyle/>
          <a:p>
            <a:pPr lvl="0"/>
            <a:r>
              <a:rPr lang="en-none" sz="5670"/>
              <a:t>The USA success</a:t>
            </a:r>
          </a:p>
        </p:txBody>
      </p:sp>
      <p:pic>
        <p:nvPicPr>
          <p:cNvPr id="3" name="Picture 2">
            <a:extLst>
              <a:ext uri="{FF2B5EF4-FFF2-40B4-BE49-F238E27FC236}">
                <a16:creationId xmlns:a16="http://schemas.microsoft.com/office/drawing/2014/main" id="{3FDC027E-295A-47BA-843A-5AB68F7D53A1}"/>
              </a:ext>
            </a:extLst>
          </p:cNvPr>
          <p:cNvPicPr>
            <a:picLocks noChangeAspect="1"/>
          </p:cNvPicPr>
          <p:nvPr/>
        </p:nvPicPr>
        <p:blipFill>
          <a:blip r:embed="rId3">
            <a:lum/>
            <a:alphaModFix/>
          </a:blip>
          <a:srcRect/>
          <a:stretch>
            <a:fillRect/>
          </a:stretch>
        </p:blipFill>
        <p:spPr>
          <a:xfrm>
            <a:off x="467280" y="1611000"/>
            <a:ext cx="9225360" cy="54298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E7CD-12B9-4086-AB15-899D9383C425}"/>
              </a:ext>
            </a:extLst>
          </p:cNvPr>
          <p:cNvSpPr txBox="1">
            <a:spLocks noGrp="1"/>
          </p:cNvSpPr>
          <p:nvPr>
            <p:ph type="title" idx="4294967295"/>
          </p:nvPr>
        </p:nvSpPr>
        <p:spPr>
          <a:xfrm>
            <a:off x="503999" y="153720"/>
            <a:ext cx="9071640" cy="1557719"/>
          </a:xfrm>
        </p:spPr>
        <p:txBody>
          <a:bodyPr/>
          <a:lstStyle/>
          <a:p>
            <a:pPr lvl="0"/>
            <a:r>
              <a:rPr lang="en-none" sz="5400"/>
              <a:t>The dominant economy by the end of the 19</a:t>
            </a:r>
            <a:r>
              <a:rPr lang="en-none" sz="5400" baseline="30000"/>
              <a:t>th</a:t>
            </a:r>
            <a:r>
              <a:rPr lang="en-none" sz="5400"/>
              <a:t> century</a:t>
            </a:r>
          </a:p>
        </p:txBody>
      </p:sp>
      <p:pic>
        <p:nvPicPr>
          <p:cNvPr id="3" name="Picture 2">
            <a:extLst>
              <a:ext uri="{FF2B5EF4-FFF2-40B4-BE49-F238E27FC236}">
                <a16:creationId xmlns:a16="http://schemas.microsoft.com/office/drawing/2014/main" id="{07C8640E-0BE6-4DFD-8595-8F57D34C5B02}"/>
              </a:ext>
            </a:extLst>
          </p:cNvPr>
          <p:cNvPicPr>
            <a:picLocks noChangeAspect="1"/>
          </p:cNvPicPr>
          <p:nvPr/>
        </p:nvPicPr>
        <p:blipFill>
          <a:blip r:embed="rId3">
            <a:lum/>
            <a:alphaModFix/>
          </a:blip>
          <a:srcRect/>
          <a:stretch>
            <a:fillRect/>
          </a:stretch>
        </p:blipFill>
        <p:spPr>
          <a:xfrm>
            <a:off x="365760" y="1974600"/>
            <a:ext cx="9601200" cy="534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D6E9-1D66-4DFB-93C0-4F13AFCEF37E}"/>
              </a:ext>
            </a:extLst>
          </p:cNvPr>
          <p:cNvSpPr txBox="1">
            <a:spLocks noGrp="1"/>
          </p:cNvSpPr>
          <p:nvPr>
            <p:ph type="title" idx="4294967295"/>
          </p:nvPr>
        </p:nvSpPr>
        <p:spPr>
          <a:xfrm>
            <a:off x="503999" y="-58680"/>
            <a:ext cx="9071640" cy="1262160"/>
          </a:xfrm>
        </p:spPr>
        <p:txBody>
          <a:bodyPr/>
          <a:lstStyle/>
          <a:p>
            <a:pPr lvl="0"/>
            <a:r>
              <a:rPr lang="en-none" sz="5670"/>
              <a:t>Taylorism and Fordism</a:t>
            </a:r>
          </a:p>
        </p:txBody>
      </p:sp>
      <p:sp>
        <p:nvSpPr>
          <p:cNvPr id="3" name="Text Placeholder 2">
            <a:extLst>
              <a:ext uri="{FF2B5EF4-FFF2-40B4-BE49-F238E27FC236}">
                <a16:creationId xmlns:a16="http://schemas.microsoft.com/office/drawing/2014/main" id="{9860BE06-2593-4384-9D8D-E3EDC953CEA1}"/>
              </a:ext>
            </a:extLst>
          </p:cNvPr>
          <p:cNvSpPr txBox="1">
            <a:spLocks noGrp="1"/>
          </p:cNvSpPr>
          <p:nvPr>
            <p:ph type="body" idx="4294967295"/>
          </p:nvPr>
        </p:nvSpPr>
        <p:spPr>
          <a:xfrm>
            <a:off x="503999" y="1768680"/>
            <a:ext cx="4426560" cy="4989240"/>
          </a:xfrm>
        </p:spPr>
        <p:txBody>
          <a:bodyPr/>
          <a:lstStyle/>
          <a:p>
            <a:pPr>
              <a:spcAft>
                <a:spcPts val="1559"/>
              </a:spcAft>
            </a:pPr>
            <a:endParaRPr lang="en-none" sz="3530"/>
          </a:p>
        </p:txBody>
      </p:sp>
      <p:sp>
        <p:nvSpPr>
          <p:cNvPr id="4" name="Text Placeholder 3">
            <a:extLst>
              <a:ext uri="{FF2B5EF4-FFF2-40B4-BE49-F238E27FC236}">
                <a16:creationId xmlns:a16="http://schemas.microsoft.com/office/drawing/2014/main" id="{8AA88466-BB5E-4739-825E-CDFFD00A7561}"/>
              </a:ext>
            </a:extLst>
          </p:cNvPr>
          <p:cNvSpPr txBox="1">
            <a:spLocks noGrp="1"/>
          </p:cNvSpPr>
          <p:nvPr>
            <p:ph type="body" idx="4294967295"/>
          </p:nvPr>
        </p:nvSpPr>
        <p:spPr>
          <a:xfrm>
            <a:off x="5151960" y="1768680"/>
            <a:ext cx="4426560" cy="4989240"/>
          </a:xfrm>
        </p:spPr>
        <p:txBody>
          <a:bodyPr/>
          <a:lstStyle/>
          <a:p>
            <a:pPr>
              <a:spcAft>
                <a:spcPts val="1559"/>
              </a:spcAft>
            </a:pPr>
            <a:endParaRPr lang="en-none" sz="3530"/>
          </a:p>
        </p:txBody>
      </p:sp>
      <p:pic>
        <p:nvPicPr>
          <p:cNvPr id="5" name="Picture 4">
            <a:extLst>
              <a:ext uri="{FF2B5EF4-FFF2-40B4-BE49-F238E27FC236}">
                <a16:creationId xmlns:a16="http://schemas.microsoft.com/office/drawing/2014/main" id="{FA135649-4218-4A3F-8CC5-2D20B1C5E509}"/>
              </a:ext>
            </a:extLst>
          </p:cNvPr>
          <p:cNvPicPr>
            <a:picLocks noChangeAspect="1"/>
          </p:cNvPicPr>
          <p:nvPr/>
        </p:nvPicPr>
        <p:blipFill>
          <a:blip r:embed="rId3">
            <a:lum/>
            <a:alphaModFix/>
          </a:blip>
          <a:srcRect/>
          <a:stretch>
            <a:fillRect/>
          </a:stretch>
        </p:blipFill>
        <p:spPr>
          <a:xfrm>
            <a:off x="548640" y="1463039"/>
            <a:ext cx="8808479" cy="6035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0A1A-940C-4934-A77F-FDED58EE0878}"/>
              </a:ext>
            </a:extLst>
          </p:cNvPr>
          <p:cNvSpPr txBox="1">
            <a:spLocks noGrp="1"/>
          </p:cNvSpPr>
          <p:nvPr>
            <p:ph type="title" idx="4294967295"/>
          </p:nvPr>
        </p:nvSpPr>
        <p:spPr>
          <a:xfrm>
            <a:off x="503640" y="113760"/>
            <a:ext cx="9071640" cy="1637640"/>
          </a:xfrm>
        </p:spPr>
        <p:txBody>
          <a:bodyPr/>
          <a:lstStyle/>
          <a:p>
            <a:pPr lvl="0"/>
            <a:r>
              <a:rPr lang="en-none" sz="5670"/>
              <a:t>Japan, since the 2</a:t>
            </a:r>
            <a:r>
              <a:rPr lang="en-none" sz="5670" baseline="30000"/>
              <a:t>nd</a:t>
            </a:r>
            <a:r>
              <a:rPr lang="en-none" sz="5670"/>
              <a:t> World War</a:t>
            </a:r>
          </a:p>
        </p:txBody>
      </p:sp>
      <p:pic>
        <p:nvPicPr>
          <p:cNvPr id="3" name="Picture Placeholder 2">
            <a:extLst>
              <a:ext uri="{FF2B5EF4-FFF2-40B4-BE49-F238E27FC236}">
                <a16:creationId xmlns:a16="http://schemas.microsoft.com/office/drawing/2014/main" id="{C4BA461B-5679-439C-826A-6A2EF2C62126}"/>
              </a:ext>
            </a:extLst>
          </p:cNvPr>
          <p:cNvPicPr>
            <a:picLocks noGrp="1" noChangeAspect="1"/>
          </p:cNvPicPr>
          <p:nvPr>
            <p:ph type="pic" idx="4294967295"/>
          </p:nvPr>
        </p:nvPicPr>
        <p:blipFill>
          <a:blip r:embed="rId3">
            <a:lum/>
            <a:alphaModFix/>
          </a:blip>
          <a:srcRect/>
          <a:stretch>
            <a:fillRect/>
          </a:stretch>
        </p:blipFill>
        <p:spPr>
          <a:xfrm>
            <a:off x="226440" y="1782000"/>
            <a:ext cx="3780000" cy="3963240"/>
          </a:xfrm>
        </p:spPr>
      </p:pic>
      <p:sp>
        <p:nvSpPr>
          <p:cNvPr id="4" name="Text Placeholder 3">
            <a:extLst>
              <a:ext uri="{FF2B5EF4-FFF2-40B4-BE49-F238E27FC236}">
                <a16:creationId xmlns:a16="http://schemas.microsoft.com/office/drawing/2014/main" id="{1A2010FF-2938-49E5-9727-9AADA23D1BA1}"/>
              </a:ext>
            </a:extLst>
          </p:cNvPr>
          <p:cNvSpPr txBox="1">
            <a:spLocks noGrp="1"/>
          </p:cNvSpPr>
          <p:nvPr>
            <p:ph type="body" idx="4294967295"/>
          </p:nvPr>
        </p:nvSpPr>
        <p:spPr>
          <a:xfrm>
            <a:off x="4032985" y="1751400"/>
            <a:ext cx="5821200" cy="4989240"/>
          </a:xfrm>
        </p:spPr>
        <p:txBody>
          <a:bodyPr/>
          <a:lstStyle/>
          <a:p>
            <a:pPr lvl="0">
              <a:spcAft>
                <a:spcPts val="1559"/>
              </a:spcAft>
            </a:pPr>
            <a:r>
              <a:rPr lang="en-none" sz="3530" dirty="0"/>
              <a:t>MITI (industry ministry)</a:t>
            </a:r>
          </a:p>
          <a:p>
            <a:pPr lvl="0">
              <a:spcAft>
                <a:spcPts val="1559"/>
              </a:spcAft>
            </a:pPr>
            <a:r>
              <a:rPr lang="en-none" sz="3530" dirty="0"/>
              <a:t>Creation of a National system of innovation</a:t>
            </a:r>
          </a:p>
          <a:p>
            <a:pPr lvl="0">
              <a:spcAft>
                <a:spcPts val="1559"/>
              </a:spcAft>
            </a:pPr>
            <a:r>
              <a:rPr lang="en-none" sz="3530" dirty="0"/>
              <a:t>Examples: investment in cars and consumer electronics</a:t>
            </a:r>
          </a:p>
          <a:p>
            <a:pPr lvl="0">
              <a:spcAft>
                <a:spcPts val="1559"/>
              </a:spcAft>
              <a:buSzPct val="45000"/>
              <a:buFont typeface="StarSymbol"/>
              <a:buChar char="●"/>
            </a:pPr>
            <a:r>
              <a:rPr lang="en-none" sz="3530" dirty="0"/>
              <a:t>Externatilities on other industries</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7 blank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542</Words>
  <Application>Microsoft Office PowerPoint</Application>
  <PresentationFormat>Custom</PresentationFormat>
  <Paragraphs>81</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StarSymbol</vt:lpstr>
      <vt:lpstr>Times New Roman</vt:lpstr>
      <vt:lpstr>Wingdings</vt:lpstr>
      <vt:lpstr>Default</vt:lpstr>
      <vt:lpstr>Layout7 blank Blank</vt:lpstr>
      <vt:lpstr>PowerPoint Presentation</vt:lpstr>
      <vt:lpstr>Growth is not even Accumulation is unequal  Let's look at the historical experience</vt:lpstr>
      <vt:lpstr>PowerPoint Presentation</vt:lpstr>
      <vt:lpstr>PowerPoint Presentation</vt:lpstr>
      <vt:lpstr>List and th industrial protection in Germany</vt:lpstr>
      <vt:lpstr>The USA success</vt:lpstr>
      <vt:lpstr>The dominant economy by the end of the 19th century</vt:lpstr>
      <vt:lpstr>Taylorism and Fordism</vt:lpstr>
      <vt:lpstr>Japan, since the 2nd World War</vt:lpstr>
      <vt:lpstr>The case of Toyota</vt:lpstr>
      <vt:lpstr>Japan and Argentina</vt:lpstr>
      <vt:lpstr>The example of Nokia</vt:lpstr>
      <vt:lpstr>South Korea </vt:lpstr>
      <vt:lpstr>South Korea and Taywan: competition for semiconductors</vt:lpstr>
      <vt:lpstr>China, the factory of the world (GDP growth, doubling in ten years)</vt:lpstr>
      <vt:lpstr>The Chinese “model”</vt:lpstr>
      <vt:lpstr>Chinese and US exports</vt:lpstr>
      <vt:lpstr>Regional inequalities</vt:lpstr>
      <vt:lpstr>Differences in social spending</vt:lpstr>
      <vt:lpstr>EU vs China (trade and industrial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Louçã</dc:creator>
  <cp:lastModifiedBy>Carlos Castel-Branco</cp:lastModifiedBy>
  <cp:revision>15</cp:revision>
  <dcterms:created xsi:type="dcterms:W3CDTF">2022-02-02T15:57:05Z</dcterms:created>
  <dcterms:modified xsi:type="dcterms:W3CDTF">2023-02-28T11:07:56Z</dcterms:modified>
</cp:coreProperties>
</file>